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0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njazevschool.obrvrn.ru/upload/iblock/f27/75kb9hnf6xu4hzrgx7ctl521wfnudcek/%D1%84%D0%B8%D0%BD_%D0%B3%D1%80%D0%B0%D0%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967335"/>
            <a:ext cx="82444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Деловая игра «В мире финансовой грамотности»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theslide.ru/img/tmb/6/583290/9fab357e9252cfd72395c01c5b94c450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827584" y="451667"/>
            <a:ext cx="777686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Тур 2. «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Словолов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Дорогие друзья, ваша задача найти в тексте слова, связанные с темой; слова между собой можно соединять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Мой друг Саш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 питал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страсть к футболу и изводил меня рассказами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 цент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рового нападающего итальянского "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Ляцияре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827584" y="672616"/>
            <a:ext cx="7776864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 друг Саш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 питал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страсть к футболу и изводил меня рассказами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 цент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рового нападающего итальянского "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Ляцияре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". Когда я пытался затеять разговор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мен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ее интересных для него вещах, он смотрел на меня непонимающе. Мне же футбол никогда не нравился. Неудивительно, что между. Нами часто возникали споры. Но к счастью, однажды случилось следующее. Как-то он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зашел ко мне вечером с лукавой улыбкой на 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столько хитрый был у него вид, что я волей-неволей заинтересовался. "Пошли в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 тер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ять время", - предложил он. Я согласился. В баре было нововведение: на всю стену стоял большущий экран, где шел прямой э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тча. Играли испанский "Кори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нф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 - "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Ляция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 (Италия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Ну и что здесь интересного?- Ну, ты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ный, - протянул Сашка, - смотри на экран. Я со скучающим видом повернулся к экрану и вздрогнул.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 бывший одноклассник Лешка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ся во всю прыть, явно намереваясь забить гол. И когда он через минуту таки забил, у итальянского "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Ляцияре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 одним поклонником стало больше. Теперь мы с Сашкой постоянно обсуждаем футбольные события. А я даже выписал жур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"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 футбольной арены".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88640"/>
            <a:ext cx="68407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Ответы на 2 тур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15616" y="1484784"/>
          <a:ext cx="7272808" cy="5265293"/>
        </p:xfrm>
        <a:graphic>
          <a:graphicData uri="http://schemas.openxmlformats.org/drawingml/2006/table">
            <a:tbl>
              <a:tblPr/>
              <a:tblGrid>
                <a:gridCol w="3636404"/>
                <a:gridCol w="3636404"/>
              </a:tblGrid>
              <a:tr h="320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Страна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Валюта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0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Япония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Иена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0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Хорватия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Куна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0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Узбекистан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Сум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0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Украина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Гривна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0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Польша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Злотый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0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Панама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Бальбоа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0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Китай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Юань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0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Казахстан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Тенге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0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Индия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Рупия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0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Венгрия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Форинт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47664" y="404664"/>
            <a:ext cx="64087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ea typeface="Times New Roman"/>
                <a:cs typeface="Times New Roman"/>
              </a:rPr>
              <a:t>Ответы на 4 тур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uookn-kursk.ru/wp-content/uploads/e/3/3/e332e07cb57745b34b1ff23fdec8cf5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mart-lab.ru/uploads/2023/images/20/25/93/2023/04/10/c25c7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72</Words>
  <Application>Microsoft Office PowerPoint</Application>
  <PresentationFormat>Экран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4</cp:revision>
  <dcterms:created xsi:type="dcterms:W3CDTF">2023-12-10T16:24:23Z</dcterms:created>
  <dcterms:modified xsi:type="dcterms:W3CDTF">2023-12-10T16:59:39Z</dcterms:modified>
</cp:coreProperties>
</file>