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328" r:id="rId2"/>
    <p:sldId id="329" r:id="rId3"/>
    <p:sldId id="295" r:id="rId4"/>
    <p:sldId id="327" r:id="rId5"/>
    <p:sldId id="304" r:id="rId6"/>
    <p:sldId id="309" r:id="rId7"/>
    <p:sldId id="274" r:id="rId8"/>
    <p:sldId id="326" r:id="rId9"/>
    <p:sldId id="306" r:id="rId10"/>
    <p:sldId id="330" r:id="rId11"/>
    <p:sldId id="331" r:id="rId12"/>
    <p:sldId id="33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990000"/>
    <a:srgbClr val="FFCCCC"/>
    <a:srgbClr val="009999"/>
    <a:srgbClr val="FF9966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7913E-1A5A-4EAC-836E-A623810617B1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6BA10B-0B04-42E0-8A5D-9F6169B7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6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0B9CA-9699-4EA7-9302-37B167F4539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CFC54-0A75-40C8-B2CF-28F71059CEF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06E-1BD5-4D33-8B9F-78D4259A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9C47-A1AC-40B1-9242-D2D7DBC7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E6C4-164E-4AFB-B89D-6E9C0CDC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91BA-182D-4498-97B7-911F905E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D18D-2989-40DC-9D24-4810260A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1FE0-7782-4DEE-AA9B-E6F87C07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E2E-B609-4BF6-A3E5-BD835934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DCD9-E6FE-4FCA-9E6D-5C715179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AE41-57F3-4218-9356-472EA91F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0B1B-9D15-4C95-B5AE-3009DC18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7DD-BCC3-4A03-B05C-41B2A7A7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Прямоугольник 6"/>
          <p:cNvGrpSpPr>
            <a:grpSpLocks/>
          </p:cNvGrpSpPr>
          <p:nvPr/>
        </p:nvGrpSpPr>
        <p:grpSpPr bwMode="auto">
          <a:xfrm>
            <a:off x="-6350" y="-6350"/>
            <a:ext cx="9156700" cy="1511300"/>
            <a:chOff x="-4" y="-4"/>
            <a:chExt cx="5768" cy="952"/>
          </a:xfrm>
        </p:grpSpPr>
        <p:pic>
          <p:nvPicPr>
            <p:cNvPr id="6154" name="Прямоугольник 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-4"/>
              <a:ext cx="576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6363" y="285750"/>
            <a:ext cx="1536700" cy="1023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7D51C-8183-4644-B727-8E63E67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3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428625"/>
            <a:ext cx="1209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185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BACC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BACC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МБОУ </a:t>
            </a:r>
            <a:r>
              <a:rPr lang="ru-RU" sz="4000" dirty="0" err="1" smtClean="0">
                <a:solidFill>
                  <a:schemeClr val="bg1"/>
                </a:solidFill>
              </a:rPr>
              <a:t>Часцовская</a:t>
            </a:r>
            <a:r>
              <a:rPr lang="ru-RU" sz="4000" dirty="0" smtClean="0">
                <a:solidFill>
                  <a:schemeClr val="bg1"/>
                </a:solidFill>
              </a:rPr>
              <a:t> СОШ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Урок русского языка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 класс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Учитель: Соколянская А.А.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500" i="1" kern="1200" spc="200" dirty="0" smtClean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Итог</a:t>
            </a:r>
            <a:r>
              <a:rPr lang="ru-RU" sz="11500" i="1" kern="1200" spc="200" dirty="0" smtClean="0">
                <a:ln w="69850" cap="rnd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bevel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</a:t>
            </a:r>
            <a:r>
              <a:rPr lang="ru-RU" sz="11500" i="1" kern="1200" spc="200" dirty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урока</a:t>
            </a:r>
            <a:br>
              <a:rPr lang="ru-RU" sz="11500" i="1" kern="1200" spc="200" dirty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lang="ru-RU" sz="2800" kern="1200" dirty="0">
              <a:solidFill>
                <a:srgbClr val="66FF33"/>
              </a:solidFill>
              <a:latin typeface="Franklin Gothic Book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4800" b="1" i="1" kern="1200" dirty="0">
                <a:solidFill>
                  <a:srgbClr val="0000FF"/>
                </a:solidFill>
                <a:latin typeface="Franklin Gothic Book"/>
              </a:rPr>
              <a:t>Я  узнал …..</a:t>
            </a:r>
          </a:p>
          <a:p>
            <a:pPr lvl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4800" b="1" i="1" kern="1200" dirty="0">
                <a:solidFill>
                  <a:srgbClr val="00B050"/>
                </a:solidFill>
                <a:latin typeface="Franklin Gothic Book"/>
              </a:rPr>
              <a:t>Я  научился…</a:t>
            </a:r>
          </a:p>
          <a:p>
            <a:pPr lvl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4800" b="1" i="1" kern="1200" dirty="0">
                <a:solidFill>
                  <a:srgbClr val="FF0000"/>
                </a:solidFill>
                <a:latin typeface="Franklin Gothic Book"/>
              </a:rPr>
              <a:t>Мне  понравилось ….</a:t>
            </a:r>
            <a:endParaRPr lang="ru-RU" sz="2800" b="1" i="1" kern="1200" dirty="0">
              <a:solidFill>
                <a:srgbClr val="FF0000"/>
              </a:solidFill>
              <a:latin typeface="Franklin Gothic Book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endParaRPr lang="ru-RU" kern="1200" dirty="0">
              <a:solidFill>
                <a:srgbClr val="4E3B30"/>
              </a:solidFill>
              <a:latin typeface="Franklin Gothic 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1500" b="1" i="1" kern="1200" spc="200" dirty="0">
              <a:ln w="69850" cap="rnd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bevel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13119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1500" b="1" i="1" spc="200" dirty="0">
              <a:ln w="69850" cap="rnd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bevel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589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Century Schoolbook"/>
              </a:rPr>
              <a:t>У. стр. 52, 53 правило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Century Schoolbook"/>
              </a:rPr>
              <a:t>по выбору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Century Schoolbook"/>
              </a:rPr>
              <a:t>Р. Т. стр.27 упр. 57, 58.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Century Schoolbook"/>
              </a:rPr>
              <a:t>или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Century Schoolbook"/>
              </a:rPr>
              <a:t>составить весёлый рассказ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 smtClean="0">
                <a:solidFill>
                  <a:srgbClr val="0070C0"/>
                </a:solidFill>
                <a:latin typeface="Century Schoolbook"/>
              </a:rPr>
              <a:t>(5 - 6 предложений) на тему </a:t>
            </a:r>
            <a:r>
              <a:rPr lang="ru-RU" sz="2800" b="1" kern="1200" dirty="0" smtClean="0">
                <a:solidFill>
                  <a:srgbClr val="FF0000"/>
                </a:solidFill>
                <a:latin typeface="Century Schoolbook"/>
              </a:rPr>
              <a:t>«Мой класс» </a:t>
            </a:r>
            <a:r>
              <a:rPr lang="ru-RU" sz="2800" b="1" kern="1200" dirty="0" smtClean="0">
                <a:solidFill>
                  <a:srgbClr val="0070C0"/>
                </a:solidFill>
                <a:latin typeface="Century Schoolbook"/>
              </a:rPr>
              <a:t>и подчеркнуть в нём имена собственные</a:t>
            </a:r>
            <a:endParaRPr lang="ru-RU" sz="2800" b="1" kern="1200" dirty="0">
              <a:solidFill>
                <a:srgbClr val="0070C0"/>
              </a:solidFill>
              <a:latin typeface="Century Schoolbook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632" y="4655376"/>
            <a:ext cx="15001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0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72300" cy="1143000"/>
          </a:xfrm>
        </p:spPr>
        <p:txBody>
          <a:bodyPr>
            <a:normAutofit fontScale="90000"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1500" b="0" kern="1200" dirty="0" smtClean="0">
                <a:ln w="22225" cap="rnd">
                  <a:gradFill>
                    <a:gsLst>
                      <a:gs pos="0">
                        <a:srgbClr val="0000FF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Молодцы</a:t>
            </a:r>
            <a:r>
              <a:rPr lang="ru-RU" sz="11500" b="0" kern="1200" dirty="0">
                <a:ln w="22225" cap="rnd">
                  <a:gradFill>
                    <a:gsLst>
                      <a:gs pos="0">
                        <a:srgbClr val="0000FF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!</a:t>
            </a:r>
            <a:br>
              <a:rPr lang="ru-RU" sz="11500" b="0" kern="1200" dirty="0">
                <a:ln w="22225" cap="rnd">
                  <a:gradFill>
                    <a:gsLst>
                      <a:gs pos="0">
                        <a:srgbClr val="0000FF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1258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661" y="2777047"/>
            <a:ext cx="2928958" cy="3461496"/>
          </a:xfrm>
          <a:prstGeom prst="rect">
            <a:avLst/>
          </a:prstGeom>
          <a:noFill/>
        </p:spPr>
      </p:pic>
      <p:pic>
        <p:nvPicPr>
          <p:cNvPr id="5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996952"/>
            <a:ext cx="2928958" cy="3461496"/>
          </a:xfrm>
          <a:prstGeom prst="rect">
            <a:avLst/>
          </a:prstGeom>
          <a:noFill/>
        </p:spPr>
      </p:pic>
      <p:pic>
        <p:nvPicPr>
          <p:cNvPr id="6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928958" cy="346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84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Тема урока</a:t>
            </a:r>
            <a:endParaRPr lang="ru-RU" sz="6000" dirty="0"/>
          </a:p>
        </p:txBody>
      </p:sp>
      <p:pic>
        <p:nvPicPr>
          <p:cNvPr id="1024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651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3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7422" y="285728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5" y="3286125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4357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Отчества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500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Фамилии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4286256"/>
            <a:ext cx="2214571" cy="13573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5286388"/>
            <a:ext cx="2928937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Географические названия</a:t>
            </a:r>
            <a:endParaRPr lang="ru-RU" sz="2800" b="1" dirty="0">
              <a:solidFill>
                <a:srgbClr val="FFFFFF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231879" y="1768461"/>
            <a:ext cx="1608142" cy="1214445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785912" y="2500312"/>
            <a:ext cx="2714644" cy="8572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964515" y="2893217"/>
            <a:ext cx="3643337" cy="10001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536152" y="2964650"/>
            <a:ext cx="2643198" cy="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72264" y="1571612"/>
            <a:ext cx="928694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572000" y="2714620"/>
            <a:ext cx="3643338" cy="13573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786578" y="2500306"/>
            <a:ext cx="2357422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Имена сказочных героев</a:t>
            </a:r>
            <a:endParaRPr 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кукушка, кошка, человек, школа, корова, почтальон, озеро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14563"/>
            <a:ext cx="19954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1555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bolgarias.ru/wp-content/uploads/2009/05/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071938"/>
            <a:ext cx="27860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4786313"/>
            <a:ext cx="19383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357188" y="1571625"/>
            <a:ext cx="2071687" cy="595313"/>
            <a:chOff x="357158" y="1571612"/>
            <a:chExt cx="2071702" cy="594658"/>
          </a:xfrm>
        </p:grpSpPr>
        <p:sp>
          <p:nvSpPr>
            <p:cNvPr id="13337" name="TextBox 7"/>
            <p:cNvSpPr txBox="1">
              <a:spLocks noChangeArrowheads="1"/>
            </p:cNvSpPr>
            <p:nvPr/>
          </p:nvSpPr>
          <p:spPr bwMode="auto">
            <a:xfrm>
              <a:off x="357158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бей</a:t>
              </a:r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H="1">
              <a:off x="185735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Группа 26"/>
          <p:cNvGrpSpPr>
            <a:grpSpLocks/>
          </p:cNvGrpSpPr>
          <p:nvPr/>
        </p:nvGrpSpPr>
        <p:grpSpPr bwMode="auto">
          <a:xfrm>
            <a:off x="3178969" y="1571626"/>
            <a:ext cx="2071687" cy="595027"/>
            <a:chOff x="3178959" y="1571612"/>
            <a:chExt cx="2071702" cy="594372"/>
          </a:xfrm>
        </p:grpSpPr>
        <p:sp>
          <p:nvSpPr>
            <p:cNvPr id="13335" name="TextBox 8"/>
            <p:cNvSpPr txBox="1">
              <a:spLocks noChangeArrowheads="1"/>
            </p:cNvSpPr>
            <p:nvPr/>
          </p:nvSpPr>
          <p:spPr bwMode="auto">
            <a:xfrm>
              <a:off x="3178959" y="1642764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  <a:r>
                <a:rPr lang="ru-RU" sz="2800" b="1" dirty="0">
                  <a:solidFill>
                    <a:srgbClr val="FF0000"/>
                  </a:solidFill>
                </a:rPr>
                <a:t>о</a:t>
              </a:r>
              <a:r>
                <a:rPr lang="ru-RU" sz="2800" b="1" dirty="0"/>
                <a:t>рока</a:t>
              </a:r>
            </a:p>
          </p:txBody>
        </p:sp>
        <p:sp>
          <p:nvSpPr>
            <p:cNvPr id="13336" name="Line 11"/>
            <p:cNvSpPr>
              <a:spLocks noChangeShapeType="1"/>
            </p:cNvSpPr>
            <p:nvPr/>
          </p:nvSpPr>
          <p:spPr bwMode="auto">
            <a:xfrm flipH="1">
              <a:off x="400049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32"/>
          <p:cNvGrpSpPr>
            <a:grpSpLocks/>
          </p:cNvGrpSpPr>
          <p:nvPr/>
        </p:nvGrpSpPr>
        <p:grpSpPr bwMode="auto">
          <a:xfrm>
            <a:off x="6786563" y="4143375"/>
            <a:ext cx="2071687" cy="523875"/>
            <a:chOff x="6786578" y="4143380"/>
            <a:chExt cx="2071702" cy="523220"/>
          </a:xfrm>
        </p:grpSpPr>
        <p:sp>
          <p:nvSpPr>
            <p:cNvPr id="13333" name="TextBox 12"/>
            <p:cNvSpPr txBox="1">
              <a:spLocks noChangeArrowheads="1"/>
            </p:cNvSpPr>
            <p:nvPr/>
          </p:nvSpPr>
          <p:spPr bwMode="auto">
            <a:xfrm>
              <a:off x="6786578" y="414338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за</a:t>
              </a:r>
              <a:r>
                <a:rPr lang="ru-RU" sz="2800" b="1">
                  <a:solidFill>
                    <a:srgbClr val="FF0000"/>
                  </a:solidFill>
                </a:rPr>
                <a:t>я</a:t>
              </a:r>
              <a:r>
                <a:rPr lang="ru-RU" sz="2800" b="1"/>
                <a:t>ц</a:t>
              </a:r>
            </a:p>
          </p:txBody>
        </p:sp>
        <p:sp>
          <p:nvSpPr>
            <p:cNvPr id="13334" name="Line 11"/>
            <p:cNvSpPr>
              <a:spLocks noChangeShapeType="1"/>
            </p:cNvSpPr>
            <p:nvPr/>
          </p:nvSpPr>
          <p:spPr bwMode="auto">
            <a:xfrm flipH="1">
              <a:off x="7715272" y="4143380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Группа 31"/>
          <p:cNvGrpSpPr>
            <a:grpSpLocks/>
          </p:cNvGrpSpPr>
          <p:nvPr/>
        </p:nvGrpSpPr>
        <p:grpSpPr bwMode="auto">
          <a:xfrm>
            <a:off x="4071938" y="6072188"/>
            <a:ext cx="2071687" cy="595312"/>
            <a:chOff x="4071934" y="6072206"/>
            <a:chExt cx="2071702" cy="594658"/>
          </a:xfrm>
        </p:grpSpPr>
        <p:sp>
          <p:nvSpPr>
            <p:cNvPr id="13331" name="TextBox 10"/>
            <p:cNvSpPr txBox="1">
              <a:spLocks noChangeArrowheads="1"/>
            </p:cNvSpPr>
            <p:nvPr/>
          </p:nvSpPr>
          <p:spPr bwMode="auto">
            <a:xfrm>
              <a:off x="4071934" y="6143644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л</a:t>
              </a:r>
              <a:r>
                <a:rPr lang="ru-RU" sz="2800" b="1">
                  <a:solidFill>
                    <a:srgbClr val="FF0000"/>
                  </a:solidFill>
                </a:rPr>
                <a:t>и</a:t>
              </a:r>
              <a:r>
                <a:rPr lang="ru-RU" sz="2800" b="1"/>
                <a:t>сица</a:t>
              </a:r>
            </a:p>
          </p:txBody>
        </p:sp>
        <p:sp>
          <p:nvSpPr>
            <p:cNvPr id="13332" name="Line 11"/>
            <p:cNvSpPr>
              <a:spLocks noChangeShapeType="1"/>
            </p:cNvSpPr>
            <p:nvPr/>
          </p:nvSpPr>
          <p:spPr bwMode="auto">
            <a:xfrm flipH="1">
              <a:off x="5214942" y="6072206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500063" y="4214813"/>
            <a:ext cx="2071687" cy="595312"/>
            <a:chOff x="500034" y="4214818"/>
            <a:chExt cx="2071702" cy="594658"/>
          </a:xfrm>
        </p:grpSpPr>
        <p:sp>
          <p:nvSpPr>
            <p:cNvPr id="13329" name="TextBox 9"/>
            <p:cNvSpPr txBox="1">
              <a:spLocks noChangeArrowheads="1"/>
            </p:cNvSpPr>
            <p:nvPr/>
          </p:nvSpPr>
          <p:spPr bwMode="auto">
            <a:xfrm>
              <a:off x="500034" y="4286256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рона</a:t>
              </a:r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H="1">
              <a:off x="1714480" y="4214818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6357938" y="1610175"/>
            <a:ext cx="2127250" cy="666938"/>
            <a:chOff x="6374784" y="1165065"/>
            <a:chExt cx="2127264" cy="443811"/>
          </a:xfrm>
        </p:grpSpPr>
        <p:sp>
          <p:nvSpPr>
            <p:cNvPr id="13327" name="TextBox 11"/>
            <p:cNvSpPr txBox="1">
              <a:spLocks noChangeArrowheads="1"/>
            </p:cNvSpPr>
            <p:nvPr/>
          </p:nvSpPr>
          <p:spPr bwMode="auto">
            <a:xfrm>
              <a:off x="6374784" y="1260701"/>
              <a:ext cx="2127264" cy="3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/>
                <a:t>м</a:t>
              </a:r>
              <a:r>
                <a:rPr lang="ru-RU" sz="2800" b="1" dirty="0">
                  <a:solidFill>
                    <a:srgbClr val="FF0000"/>
                  </a:solidFill>
                </a:rPr>
                <a:t>е</a:t>
              </a:r>
              <a:r>
                <a:rPr lang="ru-RU" sz="2800" b="1" dirty="0"/>
                <a:t>дведь</a:t>
              </a: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H="1">
              <a:off x="7732105" y="1165065"/>
              <a:ext cx="167046" cy="170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СЛОВООБРАЗОВАНИЕ</a:t>
            </a:r>
            <a:endParaRPr lang="ru-RU" dirty="0"/>
          </a:p>
        </p:txBody>
      </p:sp>
      <p:pic>
        <p:nvPicPr>
          <p:cNvPr id="28" name="Рисунок 27" descr="http://maxpark.com/static/u/article_image/12/11/22/tmpe8Is0o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66" y="2277110"/>
            <a:ext cx="1493520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s0.travelask.ru/system/images/files/000/118/643/wysiwyg/wild-animal-photography-konsta-punkka-15.jpg?148643885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3" t="65631" r="40543" b="13528"/>
          <a:stretch/>
        </p:blipFill>
        <p:spPr bwMode="auto">
          <a:xfrm>
            <a:off x="6936901" y="2708920"/>
            <a:ext cx="1247775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4375" y="2643188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Воробьёв, Воронов, Сорокин,</a:t>
            </a:r>
          </a:p>
          <a:p>
            <a:endParaRPr lang="ru-RU" sz="3600" b="1" i="1"/>
          </a:p>
          <a:p>
            <a:r>
              <a:rPr lang="ru-RU" sz="3600" b="1" i="1"/>
              <a:t>Медведев, Лисицын, Зайцев.</a:t>
            </a:r>
            <a:endParaRPr lang="ru-RU" sz="3600"/>
          </a:p>
          <a:p>
            <a:endParaRPr lang="ru-RU" sz="3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75" y="3214688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14688" y="3214688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72125" y="3214688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75" y="4357688"/>
            <a:ext cx="4572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88" y="4357688"/>
            <a:ext cx="38576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25" y="4357688"/>
            <a:ext cx="385763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кумент 9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214314" cy="21431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ack43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lack43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ack43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3300413"/>
            <a:ext cx="46434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lack43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753" name="Picture 9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538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3" y="2060575"/>
            <a:ext cx="14049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0" name="Picture 16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052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r7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 descr="56r2"/>
          <p:cNvPicPr>
            <a:picLocks noChangeAspect="1" noChangeArrowheads="1" noCrop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7879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8358214" y="6286520"/>
            <a:ext cx="285752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</p:childTnLst>
        </p:cTn>
      </p:par>
    </p:tnLst>
    <p:bldLst>
      <p:bldP spid="31750" grpId="0" animBg="1"/>
      <p:bldP spid="31750" grpId="1" animBg="1"/>
      <p:bldP spid="31750" grpId="2" animBg="1"/>
      <p:bldP spid="31751" grpId="0" animBg="1"/>
      <p:bldP spid="31751" grpId="1" animBg="1"/>
      <p:bldP spid="3175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Мы живём на планете </a:t>
            </a:r>
            <a:r>
              <a:rPr lang="ru-RU" sz="3200" b="1" dirty="0">
                <a:solidFill>
                  <a:srgbClr val="FF0000"/>
                </a:solidFill>
              </a:rPr>
              <a:t>Земля</a:t>
            </a:r>
            <a:r>
              <a:rPr lang="ru-RU" sz="3200" dirty="0"/>
              <a:t>, в стране </a:t>
            </a:r>
            <a:r>
              <a:rPr lang="ru-RU" sz="3200" b="1" dirty="0">
                <a:solidFill>
                  <a:srgbClr val="FF0000"/>
                </a:solidFill>
              </a:rPr>
              <a:t>Россия</a:t>
            </a:r>
            <a:r>
              <a:rPr lang="ru-RU" sz="3200" dirty="0"/>
              <a:t> </a:t>
            </a:r>
            <a:r>
              <a:rPr lang="ru-RU" sz="3200" dirty="0" smtClean="0"/>
              <a:t>,в </a:t>
            </a:r>
            <a:r>
              <a:rPr lang="ru-RU" sz="3200" b="1" dirty="0" smtClean="0">
                <a:solidFill>
                  <a:srgbClr val="FF0000"/>
                </a:solidFill>
              </a:rPr>
              <a:t>Одинцовском </a:t>
            </a:r>
            <a:r>
              <a:rPr lang="ru-RU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районе</a:t>
            </a:r>
            <a:r>
              <a:rPr lang="ru-RU" sz="32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Наша </a:t>
            </a:r>
            <a:r>
              <a:rPr lang="ru-RU" sz="3200" dirty="0"/>
              <a:t>школа находится </a:t>
            </a:r>
            <a:r>
              <a:rPr lang="ru-RU" sz="3200" dirty="0" smtClean="0"/>
              <a:t>в деревне </a:t>
            </a:r>
            <a:r>
              <a:rPr lang="ru-RU" sz="3200" b="1" dirty="0" smtClean="0">
                <a:solidFill>
                  <a:srgbClr val="FF0000"/>
                </a:solidFill>
              </a:rPr>
              <a:t>Татарки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785938" y="476250"/>
            <a:ext cx="7107237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0" y="1714488"/>
            <a:ext cx="1295573" cy="49036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20" y="2214554"/>
            <a:ext cx="158432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714979" y="2691716"/>
            <a:ext cx="2016224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616" name="Заголовок 1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</p:spPr>
      </p:pic>
      <p:pic>
        <p:nvPicPr>
          <p:cNvPr id="25619" name="Picture 5" descr="r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807" y="3576098"/>
            <a:ext cx="4251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3" descr="земл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1008"/>
            <a:ext cx="161408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39752" y="2214554"/>
            <a:ext cx="2736303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Управляющая кнопка: документ 15">
            <a:hlinkClick r:id="rId5" action="ppaction://hlinksldjump" highlightClick="1"/>
          </p:cNvPr>
          <p:cNvSpPr/>
          <p:nvPr/>
        </p:nvSpPr>
        <p:spPr>
          <a:xfrm>
            <a:off x="8643966" y="6429396"/>
            <a:ext cx="214314" cy="21431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:\март- май 2017  Ленинград Люда\20170505_12221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1" r="15224" b="26900"/>
          <a:stretch/>
        </p:blipFill>
        <p:spPr bwMode="auto">
          <a:xfrm>
            <a:off x="5076055" y="4029805"/>
            <a:ext cx="3869055" cy="1835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  <p:bldP spid="276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39700"/>
            <a:ext cx="6413500" cy="1225550"/>
          </a:xfrm>
        </p:spPr>
      </p:pic>
      <p:sp>
        <p:nvSpPr>
          <p:cNvPr id="26703" name="Rectangle 115"/>
          <p:cNvSpPr>
            <a:spLocks noChangeArrowheads="1"/>
          </p:cNvSpPr>
          <p:nvPr/>
        </p:nvSpPr>
        <p:spPr bwMode="auto">
          <a:xfrm>
            <a:off x="1500166" y="1571612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Вариант </a:t>
            </a:r>
            <a:r>
              <a:rPr lang="en-GB" sz="2800" dirty="0"/>
              <a:t>I</a:t>
            </a:r>
            <a:endParaRPr lang="ru-RU" sz="2800" dirty="0"/>
          </a:p>
        </p:txBody>
      </p:sp>
      <p:sp>
        <p:nvSpPr>
          <p:cNvPr id="26704" name="Rectangle 115"/>
          <p:cNvSpPr>
            <a:spLocks noChangeArrowheads="1"/>
          </p:cNvSpPr>
          <p:nvPr/>
        </p:nvSpPr>
        <p:spPr bwMode="auto">
          <a:xfrm>
            <a:off x="5572125" y="1571625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II</a:t>
            </a:r>
            <a:endParaRPr lang="ru-RU" sz="28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62259"/>
              </p:ext>
            </p:extLst>
          </p:nvPr>
        </p:nvGraphicFramePr>
        <p:xfrm>
          <a:off x="0" y="2143116"/>
          <a:ext cx="4143372" cy="457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71"/>
                <a:gridCol w="2486024"/>
                <a:gridCol w="1077277"/>
              </a:tblGrid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бабушка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Воронеж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сынок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Дюймовочка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Медведев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тетя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Сергеевна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Светлана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озеро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21623"/>
              </p:ext>
            </p:extLst>
          </p:nvPr>
        </p:nvGraphicFramePr>
        <p:xfrm>
          <a:off x="4500562" y="2143116"/>
          <a:ext cx="416723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2551376"/>
                <a:gridCol w="1020550"/>
              </a:tblGrid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Байкал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доченька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Африка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друзья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Волга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медведь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Петрович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дядя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Николай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1802" y="2143116"/>
          <a:ext cx="1071570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43834" y="2143116"/>
          <a:ext cx="1071570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Управляющая кнопка: документ 14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214314" cy="21431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1_Books">
  <a:themeElements>
    <a:clrScheme name="1_Book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ok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227</Words>
  <Application>Microsoft Office PowerPoint</Application>
  <PresentationFormat>Экран (4:3)</PresentationFormat>
  <Paragraphs>106</Paragraphs>
  <Slides>12</Slides>
  <Notes>2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1_Books</vt:lpstr>
      <vt:lpstr>МБОУ Часцовская СОШ</vt:lpstr>
      <vt:lpstr>Тема урока</vt:lpstr>
      <vt:lpstr>Презентация PowerPoint</vt:lpstr>
      <vt:lpstr>Работа в парах</vt:lpstr>
      <vt:lpstr>СЛОВООБРАЗОВАНИЕ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 </vt:lpstr>
      <vt:lpstr>Домашнее задание</vt:lpstr>
      <vt:lpstr>Молодцы!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User</cp:lastModifiedBy>
  <cp:revision>266</cp:revision>
  <dcterms:created xsi:type="dcterms:W3CDTF">2010-04-23T03:00:43Z</dcterms:created>
  <dcterms:modified xsi:type="dcterms:W3CDTF">2017-11-25T09:53:20Z</dcterms:modified>
</cp:coreProperties>
</file>