
<file path=[Content_Types].xml><?xml version="1.0" encoding="utf-8"?>
<Types xmlns="http://schemas.openxmlformats.org/package/2006/content-types">
  <Override PartName="/customXml/itemProps2.xml" ContentType="application/vnd.openxmlformats-officedocument.customXmlProperties+xml"/>
  <Override PartName="/customXml/itemProps3.xml" ContentType="application/vnd.openxmlformats-officedocument.customXmlProperties+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8"/>
  </p:notesMasterIdLst>
  <p:handoutMasterIdLst>
    <p:handoutMasterId r:id="rId9"/>
  </p:handoutMasterIdLst>
  <p:sldIdLst>
    <p:sldId id="257" r:id="rId5"/>
    <p:sldId id="258" r:id="rId6"/>
    <p:sldId id="259" r:id="rId7"/>
  </p:sldIdLst>
  <p:sldSz cx="12188825" cy="6858000"/>
  <p:notesSz cx="6858000" cy="9144000"/>
  <p:defaultTextStyle>
    <a:defPPr rtl="0">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280" autoAdjust="0"/>
  </p:normalViewPr>
  <p:slideViewPr>
    <p:cSldViewPr>
      <p:cViewPr varScale="1">
        <p:scale>
          <a:sx n="73" d="100"/>
          <a:sy n="73" d="100"/>
        </p:scale>
        <p:origin x="-624" y="-78"/>
      </p:cViewPr>
      <p:guideLst>
        <p:guide orient="horz" pos="2160"/>
        <p:guide pos="3839"/>
      </p:guideLst>
    </p:cSldViewPr>
  </p:slideViewPr>
  <p:notesTextViewPr>
    <p:cViewPr>
      <p:scale>
        <a:sx n="1" d="1"/>
        <a:sy n="1" d="1"/>
      </p:scale>
      <p:origin x="0" y="0"/>
    </p:cViewPr>
  </p:notesTextViewPr>
  <p:notesViewPr>
    <p:cSldViewPr>
      <p:cViewPr varScale="1">
        <p:scale>
          <a:sx n="63" d="100"/>
          <a:sy n="63" d="100"/>
        </p:scale>
        <p:origin x="1986" y="10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полнитель верхнего колонтитула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l" rtl="0">
              <a:defRPr sz="1200"/>
            </a:lvl1pPr>
          </a:lstStyle>
          <a:p>
            <a:pPr rtl="0"/>
            <a:r>
              <a:rPr lang="en-US"/>
              <a:t>02.08.2016</a:t>
            </a:r>
            <a:endParaRPr/>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l" rtl="0">
              <a:defRPr sz="1200"/>
            </a:lvl1pPr>
          </a:lstStyle>
          <a:p>
            <a:pPr rtl="0"/>
            <a:fld id="{9C567D4A-04CB-4EDF-8FB1-342A02FC8EC5}" type="slidenum">
              <a:rPr/>
              <a:pPr rtl="0"/>
              <a:t>‹#›</a:t>
            </a:fld>
            <a:endParaRPr/>
          </a:p>
        </p:txBody>
      </p:sp>
    </p:spTree>
    <p:extLst>
      <p:ext uri="{BB962C8B-B14F-4D97-AF65-F5344CB8AC3E}">
        <p14:creationId xmlns:p14="http://schemas.microsoft.com/office/powerpoint/2010/main" xmlns="" val="15801253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полнитель верхнего колонтитула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l" rtl="0">
              <a:defRPr sz="1200"/>
            </a:lvl1pPr>
          </a:lstStyle>
          <a:p>
            <a:pPr rtl="0"/>
            <a:r>
              <a:rPr lang="en-US"/>
              <a:t>02.08.2016</a:t>
            </a:r>
            <a:endParaRPr/>
          </a:p>
        </p:txBody>
      </p:sp>
      <p:sp>
        <p:nvSpPr>
          <p:cNvPr id="4" name="Образ слайда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a:p>
        </p:txBody>
      </p:sp>
      <p:sp>
        <p:nvSpPr>
          <p:cNvPr id="5" name="Заполнитель заметок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t>Щелкните, чтобы изменить стили текста образца слайда</a:t>
            </a:r>
          </a:p>
          <a:p>
            <a:pPr lvl="1" rtl="0"/>
            <a:r>
              <a:t>Второй уровень</a:t>
            </a:r>
          </a:p>
          <a:p>
            <a:pPr lvl="2" rtl="0"/>
            <a:r>
              <a:t>Третий уровень</a:t>
            </a:r>
          </a:p>
          <a:p>
            <a:pPr lvl="3" rtl="0"/>
            <a:r>
              <a:t>Четвертый уровень</a:t>
            </a:r>
          </a:p>
          <a:p>
            <a:pPr lvl="4" rtl="0"/>
            <a:r>
              <a:t>Пятый уровень</a:t>
            </a:r>
          </a:p>
        </p:txBody>
      </p:sp>
      <p:sp>
        <p:nvSpPr>
          <p:cNvPr id="6" name="Заполнитель нижнего колонтитула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l" rtl="0">
              <a:defRPr sz="1200"/>
            </a:lvl1pPr>
          </a:lstStyle>
          <a:p>
            <a:pPr rtl="0"/>
            <a:fld id="{2E61351F-DBB1-4664-ADA9-83BC7CB8848D}" type="slidenum">
              <a:rPr/>
              <a:pPr rtl="0"/>
              <a:t>‹#›</a:t>
            </a:fld>
            <a:endParaRPr/>
          </a:p>
        </p:txBody>
      </p:sp>
    </p:spTree>
    <p:extLst>
      <p:ext uri="{BB962C8B-B14F-4D97-AF65-F5344CB8AC3E}">
        <p14:creationId xmlns:p14="http://schemas.microsoft.com/office/powerpoint/2010/main" xmlns="" val="3642362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293814" y="990600"/>
            <a:ext cx="8458200" cy="3200400"/>
          </a:xfrm>
        </p:spPr>
        <p:txBody>
          <a:bodyPr rtlCol="0">
            <a:normAutofit/>
          </a:bodyPr>
          <a:lstStyle>
            <a:lvl1pPr algn="l" rtl="0">
              <a:defRPr sz="6000"/>
            </a:lvl1pPr>
          </a:lstStyle>
          <a:p>
            <a:pPr rtl="0"/>
            <a:r>
              <a:rPr lang="ru-RU" smtClean="0"/>
              <a:t>Образец заголовка</a:t>
            </a:r>
            <a:endParaRPr/>
          </a:p>
        </p:txBody>
      </p:sp>
      <p:sp>
        <p:nvSpPr>
          <p:cNvPr id="3" name="Подзаголовок 2"/>
          <p:cNvSpPr>
            <a:spLocks noGrp="1"/>
          </p:cNvSpPr>
          <p:nvPr>
            <p:ph type="subTitle" idx="1"/>
          </p:nvPr>
        </p:nvSpPr>
        <p:spPr>
          <a:xfrm>
            <a:off x="1293813" y="4267200"/>
            <a:ext cx="8458200" cy="1371600"/>
          </a:xfrm>
        </p:spPr>
        <p:txBody>
          <a:bodyPr rtlCol="0">
            <a:normAutofit/>
          </a:bodyPr>
          <a:lstStyle>
            <a:lvl1pPr marL="0" indent="0" algn="l" rtl="0">
              <a:spcBef>
                <a:spcPts val="0"/>
              </a:spcBef>
              <a:buNone/>
              <a:defRPr sz="2400">
                <a:solidFill>
                  <a:schemeClr val="tx1"/>
                </a:solidFill>
              </a:defRPr>
            </a:lvl1pPr>
            <a:lvl2pPr marL="457200" indent="0" algn="ctr" rtl="0">
              <a:buNone/>
              <a:defRPr>
                <a:solidFill>
                  <a:schemeClr val="tx1">
                    <a:tint val="75000"/>
                  </a:schemeClr>
                </a:solidFill>
              </a:defRPr>
            </a:lvl2pPr>
            <a:lvl3pPr marL="914400" indent="0" algn="ctr" rtl="0">
              <a:buNone/>
              <a:defRPr>
                <a:solidFill>
                  <a:schemeClr val="tx1">
                    <a:tint val="75000"/>
                  </a:schemeClr>
                </a:solidFill>
              </a:defRPr>
            </a:lvl3pPr>
            <a:lvl4pPr marL="1371600" indent="0" algn="ctr" rtl="0">
              <a:buNone/>
              <a:defRPr>
                <a:solidFill>
                  <a:schemeClr val="tx1">
                    <a:tint val="75000"/>
                  </a:schemeClr>
                </a:solidFill>
              </a:defRPr>
            </a:lvl4pPr>
            <a:lvl5pPr marL="1828800" indent="0" algn="ctr" rtl="0">
              <a:buNone/>
              <a:defRPr>
                <a:solidFill>
                  <a:schemeClr val="tx1">
                    <a:tint val="75000"/>
                  </a:schemeClr>
                </a:solidFill>
              </a:defRPr>
            </a:lvl5pPr>
            <a:lvl6pPr marL="2286000" indent="0" algn="ctr" rtl="0">
              <a:buNone/>
              <a:defRPr>
                <a:solidFill>
                  <a:schemeClr val="tx1">
                    <a:tint val="75000"/>
                  </a:schemeClr>
                </a:solidFill>
              </a:defRPr>
            </a:lvl6pPr>
            <a:lvl7pPr marL="2743200" indent="0" algn="ctr" rtl="0">
              <a:buNone/>
              <a:defRPr>
                <a:solidFill>
                  <a:schemeClr val="tx1">
                    <a:tint val="75000"/>
                  </a:schemeClr>
                </a:solidFill>
              </a:defRPr>
            </a:lvl7pPr>
            <a:lvl8pPr marL="3200400" indent="0" algn="ctr" rtl="0">
              <a:buNone/>
              <a:defRPr>
                <a:solidFill>
                  <a:schemeClr val="tx1">
                    <a:tint val="75000"/>
                  </a:schemeClr>
                </a:solidFill>
              </a:defRPr>
            </a:lvl8pPr>
            <a:lvl9pPr marL="3657600" indent="0" algn="ctr" rtl="0">
              <a:buNone/>
              <a:defRPr>
                <a:solidFill>
                  <a:schemeClr val="tx1">
                    <a:tint val="75000"/>
                  </a:schemeClr>
                </a:solidFill>
              </a:defRPr>
            </a:lvl9pPr>
          </a:lstStyle>
          <a:p>
            <a:pPr rtl="0"/>
            <a:r>
              <a:rPr lang="ru-RU" smtClean="0"/>
              <a:t>Образец подзаголовка</a:t>
            </a:r>
            <a:endParaRPr/>
          </a:p>
        </p:txBody>
      </p:sp>
      <p:sp>
        <p:nvSpPr>
          <p:cNvPr id="4" name="Дата 3"/>
          <p:cNvSpPr>
            <a:spLocks noGrp="1"/>
          </p:cNvSpPr>
          <p:nvPr>
            <p:ph type="dt" sz="half" idx="10"/>
          </p:nvPr>
        </p:nvSpPr>
        <p:spPr/>
        <p:txBody>
          <a:bodyPr rtlCol="0"/>
          <a:lstStyle>
            <a:lvl1pPr algn="l" rtl="0">
              <a:defRPr sz="1100"/>
            </a:lvl1pPr>
          </a:lstStyle>
          <a:p>
            <a:pPr rtl="0"/>
            <a:r>
              <a:rPr lang="en-US"/>
              <a:t>02.08.2016</a:t>
            </a:r>
            <a:endParaRPr lang="en-US" dirty="0"/>
          </a:p>
        </p:txBody>
      </p:sp>
      <p:sp>
        <p:nvSpPr>
          <p:cNvPr id="5" name="Нижний колонтитул 4"/>
          <p:cNvSpPr>
            <a:spLocks noGrp="1"/>
          </p:cNvSpPr>
          <p:nvPr>
            <p:ph type="ftr" sz="quarter" idx="11"/>
          </p:nvPr>
        </p:nvSpPr>
        <p:spPr/>
        <p:txBody>
          <a:bodyPr rtlCol="0"/>
          <a:lstStyle>
            <a:lvl1pPr algn="l" rtl="0">
              <a:defRPr sz="1100"/>
            </a:lvl1pPr>
          </a:lstStyle>
          <a:p>
            <a:pPr rtl="0"/>
            <a:endParaRPr lang="en-US"/>
          </a:p>
        </p:txBody>
      </p:sp>
      <p:sp>
        <p:nvSpPr>
          <p:cNvPr id="6" name="Номер слайда 5"/>
          <p:cNvSpPr>
            <a:spLocks noGrp="1"/>
          </p:cNvSpPr>
          <p:nvPr>
            <p:ph type="sldNum" sz="quarter" idx="12"/>
          </p:nvPr>
        </p:nvSpPr>
        <p:spPr/>
        <p:txBody>
          <a:bodyPr rtlCol="0"/>
          <a:lstStyle>
            <a:lvl1pPr algn="l" rtl="0">
              <a:defRPr sz="1100"/>
            </a:lvl1pPr>
          </a:lstStyle>
          <a:p>
            <a:pPr rtl="0"/>
            <a:fld id="{81FEFA0A-2F20-4B60-98C6-5FFDA469AA1C}" type="slidenum">
              <a:rPr lang="en-US" smtClean="0"/>
              <a:pPr rtl="0"/>
              <a:t>‹#›</a:t>
            </a:fld>
            <a:endParaRPr lang="en-US"/>
          </a:p>
        </p:txBody>
      </p:sp>
    </p:spTree>
    <p:extLst>
      <p:ext uri="{BB962C8B-B14F-4D97-AF65-F5344CB8AC3E}">
        <p14:creationId xmlns:p14="http://schemas.microsoft.com/office/powerpoint/2010/main" xmlns="" val="2413538117"/>
      </p:ext>
    </p:extLst>
  </p:cSld>
  <p:clrMapOvr>
    <a:masterClrMapping/>
  </p:clrMapOvr>
  <mc:AlternateContent xmlns:mc="http://schemas.openxmlformats.org/markup-compatibility/2006">
    <mc:Choice xmlns:p14="http://schemas.microsoft.com/office/powerpoint/2010/main" xmlns="" Requires="p14">
      <p:transition spd="slow" p14:dur="1500" advClick="0" advTm="2000">
        <p:fade/>
      </p:transition>
    </mc:Choice>
    <mc:Fallback>
      <p:transition spd="slow" advClick="0" advTm="2000">
        <p:fade/>
      </p:transition>
    </mc:Fallback>
  </mc:AlternateContent>
  <p:extLst mod="1">
    <p:ext uri="{DCECCB84-F9BA-43D5-87BE-67443E8EF086}">
      <p15:sldGuideLst xmlns:p15="http://schemas.microsoft.com/office/powerpoint/2012/main" xmlns="">
        <p15:guide id="1" orient="horz" pos="2160" userDrawn="1">
          <p15:clr>
            <a:srgbClr val="FBAE40"/>
          </p15:clr>
        </p15:guide>
        <p15:guide id="2" pos="383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smtClean="0"/>
              <a:t>Образец заголовка</a:t>
            </a:r>
            <a:endParaRPr/>
          </a:p>
        </p:txBody>
      </p:sp>
      <p:sp>
        <p:nvSpPr>
          <p:cNvPr id="3" name="Вертикальный текст 2"/>
          <p:cNvSpPr>
            <a:spLocks noGrp="1"/>
          </p:cNvSpPr>
          <p:nvPr>
            <p:ph type="body" orient="vert" idx="1"/>
          </p:nvPr>
        </p:nvSpPr>
        <p:spPr/>
        <p:txBody>
          <a:bodyPr vert="eaVert" rtlCol="0"/>
          <a:lstStyle>
            <a:lvl5pPr algn="l" rtl="0">
              <a:defRPr/>
            </a:lvl5pPr>
            <a:lvl6pPr marL="1600200" algn="l" rtl="0">
              <a:defRPr/>
            </a:lvl6pPr>
            <a:lvl7pPr marL="1874520" algn="l" rtl="0">
              <a:defRPr/>
            </a:lvl7pPr>
            <a:lvl8pPr marL="2148840" algn="l" rtl="0">
              <a:defRPr/>
            </a:lvl8pPr>
            <a:lvl9pPr marL="2423160" algn="l" rtl="0">
              <a:defRPr/>
            </a:lvl9pPr>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a:p>
        </p:txBody>
      </p:sp>
      <p:sp>
        <p:nvSpPr>
          <p:cNvPr id="4" name="Дата 3"/>
          <p:cNvSpPr>
            <a:spLocks noGrp="1"/>
          </p:cNvSpPr>
          <p:nvPr>
            <p:ph type="dt" sz="half" idx="10"/>
          </p:nvPr>
        </p:nvSpPr>
        <p:spPr/>
        <p:txBody>
          <a:bodyPr rtlCol="0"/>
          <a:lstStyle>
            <a:lvl1pPr algn="l" rtl="0">
              <a:defRPr sz="1100"/>
            </a:lvl1pPr>
          </a:lstStyle>
          <a:p>
            <a:pPr rtl="0"/>
            <a:r>
              <a:rPr lang="en-US"/>
              <a:t>02.08.2016</a:t>
            </a:r>
          </a:p>
        </p:txBody>
      </p:sp>
      <p:sp>
        <p:nvSpPr>
          <p:cNvPr id="5" name="Нижний колонтитул 4"/>
          <p:cNvSpPr>
            <a:spLocks noGrp="1"/>
          </p:cNvSpPr>
          <p:nvPr>
            <p:ph type="ftr" sz="quarter" idx="11"/>
          </p:nvPr>
        </p:nvSpPr>
        <p:spPr/>
        <p:txBody>
          <a:bodyPr rtlCol="0"/>
          <a:lstStyle>
            <a:lvl1pPr algn="l" rtl="0">
              <a:defRPr sz="1100"/>
            </a:lvl1pPr>
          </a:lstStyle>
          <a:p>
            <a:pPr rtl="0"/>
            <a:endParaRPr lang="en-US"/>
          </a:p>
        </p:txBody>
      </p:sp>
      <p:sp>
        <p:nvSpPr>
          <p:cNvPr id="6" name="Номер слайда 5"/>
          <p:cNvSpPr>
            <a:spLocks noGrp="1"/>
          </p:cNvSpPr>
          <p:nvPr>
            <p:ph type="sldNum" sz="quarter" idx="12"/>
          </p:nvPr>
        </p:nvSpPr>
        <p:spPr/>
        <p:txBody>
          <a:bodyPr rtlCol="0"/>
          <a:lstStyle>
            <a:lvl1pPr algn="l" rtl="0">
              <a:defRPr sz="1100"/>
            </a:lvl1pPr>
          </a:lstStyle>
          <a:p>
            <a:pPr rtl="0"/>
            <a:fld id="{81FEFA0A-2F20-4B60-98C6-5FFDA469AA1C}" type="slidenum">
              <a:rPr lang="en-US" smtClean="0"/>
              <a:pPr rtl="0"/>
              <a:t>‹#›</a:t>
            </a:fld>
            <a:endParaRPr lang="en-US"/>
          </a:p>
        </p:txBody>
      </p:sp>
    </p:spTree>
    <p:extLst>
      <p:ext uri="{BB962C8B-B14F-4D97-AF65-F5344CB8AC3E}">
        <p14:creationId xmlns:p14="http://schemas.microsoft.com/office/powerpoint/2010/main" xmlns="" val="2857575708"/>
      </p:ext>
    </p:extLst>
  </p:cSld>
  <p:clrMapOvr>
    <a:masterClrMapping/>
  </p:clrMapOvr>
  <mc:AlternateContent xmlns:mc="http://schemas.openxmlformats.org/markup-compatibility/2006">
    <mc:Choice xmlns:p14="http://schemas.microsoft.com/office/powerpoint/2010/main" xmlns="" Requires="p14">
      <p:transition spd="slow" p14:dur="1500" advClick="0" advTm="2000">
        <p:fade/>
      </p:transition>
    </mc:Choice>
    <mc:Fallback>
      <p:transition spd="slow" advClick="0" advTm="2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9752014" y="381000"/>
            <a:ext cx="1904998" cy="5791200"/>
          </a:xfrm>
        </p:spPr>
        <p:txBody>
          <a:bodyPr vert="eaVert" rtlCol="0"/>
          <a:lstStyle/>
          <a:p>
            <a:pPr rtl="0"/>
            <a:r>
              <a:rPr lang="ru-RU" smtClean="0"/>
              <a:t>Образец заголовка</a:t>
            </a:r>
            <a:endParaRPr/>
          </a:p>
        </p:txBody>
      </p:sp>
      <p:sp>
        <p:nvSpPr>
          <p:cNvPr id="3" name="Вертикальный текст 2"/>
          <p:cNvSpPr>
            <a:spLocks noGrp="1"/>
          </p:cNvSpPr>
          <p:nvPr>
            <p:ph type="body" orient="vert" idx="1"/>
          </p:nvPr>
        </p:nvSpPr>
        <p:spPr>
          <a:xfrm>
            <a:off x="1293814" y="381000"/>
            <a:ext cx="8305800" cy="5791200"/>
          </a:xfrm>
        </p:spPr>
        <p:txBody>
          <a:bodyPr vert="eaVert" rtlCol="0"/>
          <a:lstStyle>
            <a:lvl5pPr algn="l" rtl="0">
              <a:defRPr/>
            </a:lvl5pPr>
            <a:lvl6pPr algn="l" rtl="0">
              <a:defRPr/>
            </a:lvl6pPr>
            <a:lvl7pPr algn="l" rtl="0">
              <a:defRPr/>
            </a:lvl7pPr>
            <a:lvl8pPr algn="l" rtl="0">
              <a:defRPr/>
            </a:lvl8pPr>
            <a:lvl9pPr algn="l" rtl="0">
              <a:defRPr/>
            </a:lvl9pPr>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a:p>
        </p:txBody>
      </p:sp>
      <p:sp>
        <p:nvSpPr>
          <p:cNvPr id="4" name="Дата 3"/>
          <p:cNvSpPr>
            <a:spLocks noGrp="1"/>
          </p:cNvSpPr>
          <p:nvPr>
            <p:ph type="dt" sz="half" idx="10"/>
          </p:nvPr>
        </p:nvSpPr>
        <p:spPr/>
        <p:txBody>
          <a:bodyPr rtlCol="0"/>
          <a:lstStyle>
            <a:lvl1pPr algn="l" rtl="0">
              <a:defRPr sz="1100"/>
            </a:lvl1pPr>
          </a:lstStyle>
          <a:p>
            <a:pPr rtl="0"/>
            <a:r>
              <a:rPr lang="en-US"/>
              <a:t>02.08.2016</a:t>
            </a:r>
          </a:p>
        </p:txBody>
      </p:sp>
      <p:sp>
        <p:nvSpPr>
          <p:cNvPr id="5" name="Нижний колонтитул 4"/>
          <p:cNvSpPr>
            <a:spLocks noGrp="1"/>
          </p:cNvSpPr>
          <p:nvPr>
            <p:ph type="ftr" sz="quarter" idx="11"/>
          </p:nvPr>
        </p:nvSpPr>
        <p:spPr/>
        <p:txBody>
          <a:bodyPr rtlCol="0"/>
          <a:lstStyle>
            <a:lvl1pPr algn="l" rtl="0">
              <a:defRPr sz="1100"/>
            </a:lvl1pPr>
          </a:lstStyle>
          <a:p>
            <a:pPr rtl="0"/>
            <a:endParaRPr lang="en-US"/>
          </a:p>
        </p:txBody>
      </p:sp>
      <p:sp>
        <p:nvSpPr>
          <p:cNvPr id="6" name="Номер слайда 5"/>
          <p:cNvSpPr>
            <a:spLocks noGrp="1"/>
          </p:cNvSpPr>
          <p:nvPr>
            <p:ph type="sldNum" sz="quarter" idx="12"/>
          </p:nvPr>
        </p:nvSpPr>
        <p:spPr/>
        <p:txBody>
          <a:bodyPr rtlCol="0"/>
          <a:lstStyle>
            <a:lvl1pPr algn="l" rtl="0">
              <a:defRPr sz="1100"/>
            </a:lvl1pPr>
          </a:lstStyle>
          <a:p>
            <a:pPr rtl="0"/>
            <a:fld id="{81FEFA0A-2F20-4B60-98C6-5FFDA469AA1C}" type="slidenum">
              <a:rPr lang="en-US" smtClean="0"/>
              <a:pPr rtl="0"/>
              <a:t>‹#›</a:t>
            </a:fld>
            <a:endParaRPr lang="en-US"/>
          </a:p>
        </p:txBody>
      </p:sp>
    </p:spTree>
    <p:extLst>
      <p:ext uri="{BB962C8B-B14F-4D97-AF65-F5344CB8AC3E}">
        <p14:creationId xmlns:p14="http://schemas.microsoft.com/office/powerpoint/2010/main" xmlns="" val="2132264878"/>
      </p:ext>
    </p:extLst>
  </p:cSld>
  <p:clrMapOvr>
    <a:masterClrMapping/>
  </p:clrMapOvr>
  <mc:AlternateContent xmlns:mc="http://schemas.openxmlformats.org/markup-compatibility/2006">
    <mc:Choice xmlns:p14="http://schemas.microsoft.com/office/powerpoint/2010/main" xmlns="" Requires="p14">
      <p:transition spd="slow" p14:dur="1500" advClick="0" advTm="2000">
        <p:fade/>
      </p:transition>
    </mc:Choice>
    <mc:Fallback>
      <p:transition spd="slow" advClick="0" advTm="2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smtClean="0"/>
              <a:t>Образец заголовка</a:t>
            </a:r>
            <a:endParaRPr/>
          </a:p>
        </p:txBody>
      </p:sp>
      <p:sp>
        <p:nvSpPr>
          <p:cNvPr id="3" name="Объект 2"/>
          <p:cNvSpPr>
            <a:spLocks noGrp="1"/>
          </p:cNvSpPr>
          <p:nvPr>
            <p:ph idx="1"/>
          </p:nvPr>
        </p:nvSpPr>
        <p:spPr/>
        <p:txBody>
          <a:bodyPr rtlCol="0"/>
          <a:lstStyle>
            <a:lvl5pPr algn="l" rtl="0">
              <a:defRPr/>
            </a:lvl5pPr>
            <a:lvl6pPr algn="l" rtl="0">
              <a:defRPr/>
            </a:lvl6pPr>
            <a:lvl7pPr algn="l" rtl="0">
              <a:defRPr/>
            </a:lvl7pPr>
            <a:lvl8pPr algn="l" rtl="0">
              <a:defRPr/>
            </a:lvl8pPr>
            <a:lvl9pPr algn="l" rtl="0">
              <a:defRPr/>
            </a:lvl9pPr>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a:p>
        </p:txBody>
      </p:sp>
      <p:sp>
        <p:nvSpPr>
          <p:cNvPr id="4" name="Дата 3"/>
          <p:cNvSpPr>
            <a:spLocks noGrp="1"/>
          </p:cNvSpPr>
          <p:nvPr>
            <p:ph type="dt" sz="half" idx="10"/>
          </p:nvPr>
        </p:nvSpPr>
        <p:spPr/>
        <p:txBody>
          <a:bodyPr rtlCol="0"/>
          <a:lstStyle>
            <a:lvl1pPr algn="l" rtl="0">
              <a:defRPr sz="1100"/>
            </a:lvl1pPr>
          </a:lstStyle>
          <a:p>
            <a:pPr rtl="0"/>
            <a:r>
              <a:rPr lang="en-US"/>
              <a:t>02.08.2016</a:t>
            </a:r>
            <a:endParaRPr lang="en-US" dirty="0"/>
          </a:p>
        </p:txBody>
      </p:sp>
      <p:sp>
        <p:nvSpPr>
          <p:cNvPr id="5" name="Нижний колонтитул 4"/>
          <p:cNvSpPr>
            <a:spLocks noGrp="1"/>
          </p:cNvSpPr>
          <p:nvPr>
            <p:ph type="ftr" sz="quarter" idx="11"/>
          </p:nvPr>
        </p:nvSpPr>
        <p:spPr/>
        <p:txBody>
          <a:bodyPr rtlCol="0"/>
          <a:lstStyle>
            <a:lvl1pPr algn="l" rtl="0">
              <a:defRPr sz="1100"/>
            </a:lvl1pPr>
          </a:lstStyle>
          <a:p>
            <a:pPr rtl="0"/>
            <a:endParaRPr lang="en-US"/>
          </a:p>
        </p:txBody>
      </p:sp>
      <p:sp>
        <p:nvSpPr>
          <p:cNvPr id="6" name="Номер слайда 5"/>
          <p:cNvSpPr>
            <a:spLocks noGrp="1"/>
          </p:cNvSpPr>
          <p:nvPr>
            <p:ph type="sldNum" sz="quarter" idx="12"/>
          </p:nvPr>
        </p:nvSpPr>
        <p:spPr/>
        <p:txBody>
          <a:bodyPr rtlCol="0"/>
          <a:lstStyle>
            <a:lvl1pPr algn="l" rtl="0">
              <a:defRPr sz="1100"/>
            </a:lvl1pPr>
          </a:lstStyle>
          <a:p>
            <a:pPr rtl="0"/>
            <a:fld id="{81FEFA0A-2F20-4B60-98C6-5FFDA469AA1C}" type="slidenum">
              <a:rPr lang="en-US" smtClean="0"/>
              <a:pPr rtl="0"/>
              <a:t>‹#›</a:t>
            </a:fld>
            <a:endParaRPr lang="en-US"/>
          </a:p>
        </p:txBody>
      </p:sp>
    </p:spTree>
    <p:extLst>
      <p:ext uri="{BB962C8B-B14F-4D97-AF65-F5344CB8AC3E}">
        <p14:creationId xmlns:p14="http://schemas.microsoft.com/office/powerpoint/2010/main" xmlns="" val="1594768883"/>
      </p:ext>
    </p:extLst>
  </p:cSld>
  <p:clrMapOvr>
    <a:masterClrMapping/>
  </p:clrMapOvr>
  <mc:AlternateContent xmlns:mc="http://schemas.openxmlformats.org/markup-compatibility/2006">
    <mc:Choice xmlns:p14="http://schemas.microsoft.com/office/powerpoint/2010/main" xmlns="" Requires="p14">
      <p:transition spd="slow" p14:dur="1500" advClick="0" advTm="2000">
        <p:fade/>
      </p:transition>
    </mc:Choice>
    <mc:Fallback>
      <p:transition spd="slow" advClick="0" advTm="2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3813" y="2057400"/>
            <a:ext cx="8458201" cy="2666999"/>
          </a:xfrm>
        </p:spPr>
        <p:txBody>
          <a:bodyPr rtlCol="0" anchor="b">
            <a:normAutofit/>
          </a:bodyPr>
          <a:lstStyle>
            <a:lvl1pPr algn="l" rtl="0">
              <a:defRPr sz="4800" b="0" i="0" cap="none" baseline="0"/>
            </a:lvl1pPr>
          </a:lstStyle>
          <a:p>
            <a:pPr rtl="0"/>
            <a:r>
              <a:rPr lang="ru-RU" smtClean="0"/>
              <a:t>Образец заголовка</a:t>
            </a:r>
            <a:endParaRPr/>
          </a:p>
        </p:txBody>
      </p:sp>
      <p:sp>
        <p:nvSpPr>
          <p:cNvPr id="3" name="Замещающий текст 2"/>
          <p:cNvSpPr>
            <a:spLocks noGrp="1"/>
          </p:cNvSpPr>
          <p:nvPr>
            <p:ph type="body" idx="1"/>
          </p:nvPr>
        </p:nvSpPr>
        <p:spPr>
          <a:xfrm>
            <a:off x="1293813" y="4876800"/>
            <a:ext cx="8458201" cy="1143000"/>
          </a:xfrm>
        </p:spPr>
        <p:txBody>
          <a:bodyPr rtlCol="0" anchor="t">
            <a:normAutofit/>
          </a:bodyPr>
          <a:lstStyle>
            <a:lvl1pPr marL="0" indent="0" algn="l" rtl="0">
              <a:spcBef>
                <a:spcPts val="0"/>
              </a:spcBef>
              <a:buNone/>
              <a:defRPr sz="2400">
                <a:solidFill>
                  <a:schemeClr val="tx1"/>
                </a:solidFill>
              </a:defRPr>
            </a:lvl1pPr>
            <a:lvl2pPr marL="457200" indent="0" algn="l" rtl="0">
              <a:buNone/>
              <a:defRPr sz="1800">
                <a:solidFill>
                  <a:schemeClr val="tx1">
                    <a:tint val="75000"/>
                  </a:schemeClr>
                </a:solidFill>
              </a:defRPr>
            </a:lvl2pPr>
            <a:lvl3pPr marL="914400" indent="0" algn="l" rtl="0">
              <a:buNone/>
              <a:defRPr sz="1600">
                <a:solidFill>
                  <a:schemeClr val="tx1">
                    <a:tint val="75000"/>
                  </a:schemeClr>
                </a:solidFill>
              </a:defRPr>
            </a:lvl3pPr>
            <a:lvl4pPr marL="1371600" indent="0" algn="l" rtl="0">
              <a:buNone/>
              <a:defRPr sz="1400">
                <a:solidFill>
                  <a:schemeClr val="tx1">
                    <a:tint val="75000"/>
                  </a:schemeClr>
                </a:solidFill>
              </a:defRPr>
            </a:lvl4pPr>
            <a:lvl5pPr marL="1828800" indent="0" algn="l" rtl="0">
              <a:buNone/>
              <a:defRPr sz="1400">
                <a:solidFill>
                  <a:schemeClr val="tx1">
                    <a:tint val="75000"/>
                  </a:schemeClr>
                </a:solidFill>
              </a:defRPr>
            </a:lvl5pPr>
            <a:lvl6pPr marL="2286000" indent="0" algn="l" rtl="0">
              <a:buNone/>
              <a:defRPr sz="1400">
                <a:solidFill>
                  <a:schemeClr val="tx1">
                    <a:tint val="75000"/>
                  </a:schemeClr>
                </a:solidFill>
              </a:defRPr>
            </a:lvl6pPr>
            <a:lvl7pPr marL="2743200" indent="0" algn="l" rtl="0">
              <a:buNone/>
              <a:defRPr sz="1400">
                <a:solidFill>
                  <a:schemeClr val="tx1">
                    <a:tint val="75000"/>
                  </a:schemeClr>
                </a:solidFill>
              </a:defRPr>
            </a:lvl7pPr>
            <a:lvl8pPr marL="3200400" indent="0" algn="l" rtl="0">
              <a:buNone/>
              <a:defRPr sz="1400">
                <a:solidFill>
                  <a:schemeClr val="tx1">
                    <a:tint val="75000"/>
                  </a:schemeClr>
                </a:solidFill>
              </a:defRPr>
            </a:lvl8pPr>
            <a:lvl9pPr marL="3657600" indent="0" algn="l" rtl="0">
              <a:buNone/>
              <a:defRPr sz="1400">
                <a:solidFill>
                  <a:schemeClr val="tx1">
                    <a:tint val="75000"/>
                  </a:schemeClr>
                </a:solidFill>
              </a:defRPr>
            </a:lvl9pPr>
          </a:lstStyle>
          <a:p>
            <a:pPr lvl="0" rtl="0"/>
            <a:r>
              <a:rPr lang="ru-RU" smtClean="0"/>
              <a:t>Образец текста</a:t>
            </a:r>
          </a:p>
        </p:txBody>
      </p:sp>
      <p:sp>
        <p:nvSpPr>
          <p:cNvPr id="4" name="Дата 3"/>
          <p:cNvSpPr>
            <a:spLocks noGrp="1"/>
          </p:cNvSpPr>
          <p:nvPr>
            <p:ph type="dt" sz="half" idx="10"/>
          </p:nvPr>
        </p:nvSpPr>
        <p:spPr/>
        <p:txBody>
          <a:bodyPr rtlCol="0"/>
          <a:lstStyle>
            <a:lvl1pPr algn="l" rtl="0">
              <a:defRPr sz="1100"/>
            </a:lvl1pPr>
          </a:lstStyle>
          <a:p>
            <a:pPr rtl="0"/>
            <a:r>
              <a:rPr lang="en-US"/>
              <a:t>02.08.2016</a:t>
            </a:r>
          </a:p>
        </p:txBody>
      </p:sp>
      <p:sp>
        <p:nvSpPr>
          <p:cNvPr id="5" name="Нижний колонтитул 4"/>
          <p:cNvSpPr>
            <a:spLocks noGrp="1"/>
          </p:cNvSpPr>
          <p:nvPr>
            <p:ph type="ftr" sz="quarter" idx="11"/>
          </p:nvPr>
        </p:nvSpPr>
        <p:spPr/>
        <p:txBody>
          <a:bodyPr rtlCol="0"/>
          <a:lstStyle>
            <a:lvl1pPr algn="l" rtl="0">
              <a:defRPr sz="1100"/>
            </a:lvl1pPr>
          </a:lstStyle>
          <a:p>
            <a:pPr rtl="0"/>
            <a:endParaRPr lang="en-US"/>
          </a:p>
        </p:txBody>
      </p:sp>
      <p:sp>
        <p:nvSpPr>
          <p:cNvPr id="6" name="Номер слайда 5"/>
          <p:cNvSpPr>
            <a:spLocks noGrp="1"/>
          </p:cNvSpPr>
          <p:nvPr>
            <p:ph type="sldNum" sz="quarter" idx="12"/>
          </p:nvPr>
        </p:nvSpPr>
        <p:spPr/>
        <p:txBody>
          <a:bodyPr rtlCol="0"/>
          <a:lstStyle>
            <a:lvl1pPr algn="l" rtl="0">
              <a:defRPr sz="1100"/>
            </a:lvl1pPr>
          </a:lstStyle>
          <a:p>
            <a:pPr rtl="0"/>
            <a:fld id="{81FEFA0A-2F20-4B60-98C6-5FFDA469AA1C}" type="slidenum">
              <a:rPr lang="en-US" smtClean="0"/>
              <a:pPr rtl="0"/>
              <a:t>‹#›</a:t>
            </a:fld>
            <a:endParaRPr lang="en-US"/>
          </a:p>
        </p:txBody>
      </p:sp>
    </p:spTree>
    <p:extLst>
      <p:ext uri="{BB962C8B-B14F-4D97-AF65-F5344CB8AC3E}">
        <p14:creationId xmlns:p14="http://schemas.microsoft.com/office/powerpoint/2010/main" xmlns="" val="3378620136"/>
      </p:ext>
    </p:extLst>
  </p:cSld>
  <p:clrMapOvr>
    <a:masterClrMapping/>
  </p:clrMapOvr>
  <mc:AlternateContent xmlns:mc="http://schemas.openxmlformats.org/markup-compatibility/2006">
    <mc:Choice xmlns:p14="http://schemas.microsoft.com/office/powerpoint/2010/main" xmlns="" Requires="p14">
      <p:transition spd="slow" p14:dur="1500" advClick="0" advTm="2000">
        <p:fade/>
      </p:transition>
    </mc:Choice>
    <mc:Fallback>
      <p:transition spd="slow" advClick="0" advTm="2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типа объектов">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smtClean="0"/>
              <a:t>Образец заголовка</a:t>
            </a:r>
            <a:endParaRPr/>
          </a:p>
        </p:txBody>
      </p:sp>
      <p:sp>
        <p:nvSpPr>
          <p:cNvPr id="3" name="Объект 2"/>
          <p:cNvSpPr>
            <a:spLocks noGrp="1"/>
          </p:cNvSpPr>
          <p:nvPr>
            <p:ph sz="half" idx="1"/>
          </p:nvPr>
        </p:nvSpPr>
        <p:spPr>
          <a:xfrm>
            <a:off x="1293812" y="1676400"/>
            <a:ext cx="4700016" cy="44958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marL="1600200" algn="l" rtl="0">
              <a:defRPr sz="1600"/>
            </a:lvl6pPr>
            <a:lvl7pPr marL="1874520" algn="l" rtl="0">
              <a:defRPr sz="1600"/>
            </a:lvl7pPr>
            <a:lvl8pPr marL="2148840" algn="l" rtl="0">
              <a:defRPr sz="1600"/>
            </a:lvl8pPr>
            <a:lvl9pPr marL="2423160" algn="l" rtl="0">
              <a:defRPr sz="1600"/>
            </a:lvl9pPr>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a:p>
        </p:txBody>
      </p:sp>
      <p:sp>
        <p:nvSpPr>
          <p:cNvPr id="4" name="Объект 3"/>
          <p:cNvSpPr>
            <a:spLocks noGrp="1"/>
          </p:cNvSpPr>
          <p:nvPr>
            <p:ph sz="half" idx="2"/>
          </p:nvPr>
        </p:nvSpPr>
        <p:spPr>
          <a:xfrm>
            <a:off x="6202035" y="1676401"/>
            <a:ext cx="4700016" cy="44958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marL="1600200" algn="l" rtl="0">
              <a:defRPr sz="1600"/>
            </a:lvl6pPr>
            <a:lvl7pPr marL="1874520" algn="l" rtl="0">
              <a:defRPr sz="1600"/>
            </a:lvl7pPr>
            <a:lvl8pPr marL="2148840" algn="l" rtl="0">
              <a:defRPr sz="1600"/>
            </a:lvl8pPr>
            <a:lvl9pPr marL="2423160" algn="l" rtl="0">
              <a:defRPr sz="1600"/>
            </a:lvl9pPr>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a:p>
        </p:txBody>
      </p:sp>
      <p:sp>
        <p:nvSpPr>
          <p:cNvPr id="5" name="Дата 4"/>
          <p:cNvSpPr>
            <a:spLocks noGrp="1"/>
          </p:cNvSpPr>
          <p:nvPr>
            <p:ph type="dt" sz="half" idx="10"/>
          </p:nvPr>
        </p:nvSpPr>
        <p:spPr/>
        <p:txBody>
          <a:bodyPr rtlCol="0"/>
          <a:lstStyle>
            <a:lvl1pPr algn="l" rtl="0">
              <a:defRPr sz="1100"/>
            </a:lvl1pPr>
          </a:lstStyle>
          <a:p>
            <a:pPr rtl="0"/>
            <a:r>
              <a:rPr lang="en-US"/>
              <a:t>02.08.2016</a:t>
            </a:r>
            <a:endParaRPr lang="en-US" dirty="0"/>
          </a:p>
        </p:txBody>
      </p:sp>
      <p:sp>
        <p:nvSpPr>
          <p:cNvPr id="6" name="Нижний колонтитул 5"/>
          <p:cNvSpPr>
            <a:spLocks noGrp="1"/>
          </p:cNvSpPr>
          <p:nvPr>
            <p:ph type="ftr" sz="quarter" idx="11"/>
          </p:nvPr>
        </p:nvSpPr>
        <p:spPr/>
        <p:txBody>
          <a:bodyPr rtlCol="0"/>
          <a:lstStyle>
            <a:lvl1pPr algn="l" rtl="0">
              <a:defRPr sz="1100"/>
            </a:lvl1pPr>
          </a:lstStyle>
          <a:p>
            <a:pPr rtl="0"/>
            <a:endParaRPr lang="en-US"/>
          </a:p>
        </p:txBody>
      </p:sp>
      <p:sp>
        <p:nvSpPr>
          <p:cNvPr id="7" name="Номер слайда 6"/>
          <p:cNvSpPr>
            <a:spLocks noGrp="1"/>
          </p:cNvSpPr>
          <p:nvPr>
            <p:ph type="sldNum" sz="quarter" idx="12"/>
          </p:nvPr>
        </p:nvSpPr>
        <p:spPr/>
        <p:txBody>
          <a:bodyPr rtlCol="0"/>
          <a:lstStyle>
            <a:lvl1pPr algn="l" rtl="0">
              <a:defRPr sz="1100"/>
            </a:lvl1pPr>
          </a:lstStyle>
          <a:p>
            <a:pPr rtl="0"/>
            <a:fld id="{81FEFA0A-2F20-4B60-98C6-5FFDA469AA1C}" type="slidenum">
              <a:rPr lang="en-US" smtClean="0"/>
              <a:pPr rtl="0"/>
              <a:t>‹#›</a:t>
            </a:fld>
            <a:endParaRPr lang="en-US"/>
          </a:p>
        </p:txBody>
      </p:sp>
    </p:spTree>
    <p:extLst>
      <p:ext uri="{BB962C8B-B14F-4D97-AF65-F5344CB8AC3E}">
        <p14:creationId xmlns:p14="http://schemas.microsoft.com/office/powerpoint/2010/main" xmlns="" val="3107462120"/>
      </p:ext>
    </p:extLst>
  </p:cSld>
  <p:clrMapOvr>
    <a:masterClrMapping/>
  </p:clrMapOvr>
  <mc:AlternateContent xmlns:mc="http://schemas.openxmlformats.org/markup-compatibility/2006">
    <mc:Choice xmlns:p14="http://schemas.microsoft.com/office/powerpoint/2010/main" xmlns="" Requires="p14">
      <p:transition spd="slow" p14:dur="1500" advClick="0" advTm="2000">
        <p:fade/>
      </p:transition>
    </mc:Choice>
    <mc:Fallback>
      <p:transition spd="slow" advClick="0" advTm="2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lvl1pPr algn="l" rtl="0">
              <a:defRPr/>
            </a:lvl1pPr>
          </a:lstStyle>
          <a:p>
            <a:pPr rtl="0"/>
            <a:r>
              <a:rPr lang="ru-RU" smtClean="0"/>
              <a:t>Образец заголовка</a:t>
            </a:r>
            <a:endParaRPr/>
          </a:p>
        </p:txBody>
      </p:sp>
      <p:sp>
        <p:nvSpPr>
          <p:cNvPr id="3" name="Текст 2"/>
          <p:cNvSpPr>
            <a:spLocks noGrp="1"/>
          </p:cNvSpPr>
          <p:nvPr>
            <p:ph type="body" idx="1"/>
          </p:nvPr>
        </p:nvSpPr>
        <p:spPr>
          <a:xfrm>
            <a:off x="1293813" y="1676399"/>
            <a:ext cx="4701142" cy="762001"/>
          </a:xfrm>
        </p:spPr>
        <p:txBody>
          <a:bodyPr rtlCol="0" anchor="ctr">
            <a:noAutofit/>
          </a:bodyPr>
          <a:lstStyle>
            <a:lvl1pPr marL="0" indent="0" algn="l" rtl="0">
              <a:spcBef>
                <a:spcPts val="0"/>
              </a:spcBef>
              <a:buNone/>
              <a:defRPr sz="2400" b="0"/>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ru-RU" smtClean="0"/>
              <a:t>Образец текста</a:t>
            </a:r>
          </a:p>
        </p:txBody>
      </p:sp>
      <p:sp>
        <p:nvSpPr>
          <p:cNvPr id="4" name="Объект 3"/>
          <p:cNvSpPr>
            <a:spLocks noGrp="1"/>
          </p:cNvSpPr>
          <p:nvPr>
            <p:ph sz="half" idx="2"/>
          </p:nvPr>
        </p:nvSpPr>
        <p:spPr>
          <a:xfrm>
            <a:off x="1293813" y="2516457"/>
            <a:ext cx="4701142" cy="3655743"/>
          </a:xfrm>
        </p:spPr>
        <p:txBody>
          <a:bodyPr rtlCol="0"/>
          <a:lstStyle>
            <a:lvl1pPr algn="l" rtl="0">
              <a:defRPr sz="2200"/>
            </a:lvl1pPr>
            <a:lvl2pPr algn="l" rtl="0">
              <a:defRPr sz="2000"/>
            </a:lvl2pPr>
            <a:lvl3pPr algn="l" rtl="0">
              <a:defRPr sz="1800"/>
            </a:lvl3pPr>
            <a:lvl4pPr algn="l" rtl="0">
              <a:defRPr sz="1600"/>
            </a:lvl4pPr>
            <a:lvl5pPr algn="l" rtl="0">
              <a:defRPr sz="1600"/>
            </a:lvl5pPr>
            <a:lvl6pPr marL="1600200" algn="l" rtl="0">
              <a:defRPr sz="1600"/>
            </a:lvl6pPr>
            <a:lvl7pPr marL="1874520" algn="l" rtl="0">
              <a:defRPr sz="1600"/>
            </a:lvl7pPr>
            <a:lvl8pPr marL="2148840" algn="l" rtl="0">
              <a:defRPr sz="1600"/>
            </a:lvl8pPr>
            <a:lvl9pPr marL="2423160" algn="l" rtl="0">
              <a:defRPr sz="1600"/>
            </a:lvl9pPr>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a:p>
        </p:txBody>
      </p:sp>
      <p:sp>
        <p:nvSpPr>
          <p:cNvPr id="5" name="Замещающий текст 4"/>
          <p:cNvSpPr>
            <a:spLocks noGrp="1"/>
          </p:cNvSpPr>
          <p:nvPr>
            <p:ph type="body" sz="quarter" idx="3"/>
          </p:nvPr>
        </p:nvSpPr>
        <p:spPr>
          <a:xfrm>
            <a:off x="6191754" y="1676399"/>
            <a:ext cx="4703259" cy="762001"/>
          </a:xfrm>
        </p:spPr>
        <p:txBody>
          <a:bodyPr rtlCol="0" anchor="ctr">
            <a:noAutofit/>
          </a:bodyPr>
          <a:lstStyle>
            <a:lvl1pPr marL="0" indent="0" algn="l" rtl="0">
              <a:spcBef>
                <a:spcPts val="0"/>
              </a:spcBef>
              <a:buNone/>
              <a:defRPr sz="2400" b="0"/>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ru-RU" smtClean="0"/>
              <a:t>Образец текста</a:t>
            </a:r>
          </a:p>
        </p:txBody>
      </p:sp>
      <p:sp>
        <p:nvSpPr>
          <p:cNvPr id="6" name="Объект 5"/>
          <p:cNvSpPr>
            <a:spLocks noGrp="1"/>
          </p:cNvSpPr>
          <p:nvPr>
            <p:ph sz="quarter" idx="4"/>
          </p:nvPr>
        </p:nvSpPr>
        <p:spPr>
          <a:xfrm>
            <a:off x="6191754" y="2516457"/>
            <a:ext cx="4703259" cy="3655743"/>
          </a:xfrm>
        </p:spPr>
        <p:txBody>
          <a:bodyPr rtlCol="0"/>
          <a:lstStyle>
            <a:lvl1pPr algn="l" rtl="0">
              <a:defRPr sz="2200"/>
            </a:lvl1pPr>
            <a:lvl2pPr algn="l" rtl="0">
              <a:defRPr sz="2000"/>
            </a:lvl2pPr>
            <a:lvl3pPr algn="l" rtl="0">
              <a:defRPr sz="1800"/>
            </a:lvl3pPr>
            <a:lvl4pPr algn="l" rtl="0">
              <a:defRPr sz="1600"/>
            </a:lvl4pPr>
            <a:lvl5pPr algn="l" rtl="0">
              <a:defRPr sz="1600"/>
            </a:lvl5pPr>
            <a:lvl6pPr marL="1600200" algn="l" rtl="0">
              <a:defRPr sz="1600"/>
            </a:lvl6pPr>
            <a:lvl7pPr marL="1874520" algn="l" rtl="0">
              <a:defRPr sz="1600"/>
            </a:lvl7pPr>
            <a:lvl8pPr marL="2148840" algn="l" rtl="0">
              <a:defRPr sz="1600"/>
            </a:lvl8pPr>
            <a:lvl9pPr marL="2423160" algn="l" rtl="0">
              <a:defRPr sz="1600"/>
            </a:lvl9pPr>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a:p>
        </p:txBody>
      </p:sp>
      <p:sp>
        <p:nvSpPr>
          <p:cNvPr id="7" name="Дата 6"/>
          <p:cNvSpPr>
            <a:spLocks noGrp="1"/>
          </p:cNvSpPr>
          <p:nvPr>
            <p:ph type="dt" sz="half" idx="10"/>
          </p:nvPr>
        </p:nvSpPr>
        <p:spPr/>
        <p:txBody>
          <a:bodyPr rtlCol="0"/>
          <a:lstStyle>
            <a:lvl1pPr algn="l" rtl="0">
              <a:defRPr sz="1100"/>
            </a:lvl1pPr>
          </a:lstStyle>
          <a:p>
            <a:pPr rtl="0"/>
            <a:r>
              <a:rPr lang="en-US"/>
              <a:t>02.08.2016</a:t>
            </a:r>
            <a:endParaRPr lang="en-US" dirty="0"/>
          </a:p>
        </p:txBody>
      </p:sp>
      <p:sp>
        <p:nvSpPr>
          <p:cNvPr id="8" name="Нижний колонтитул 7"/>
          <p:cNvSpPr>
            <a:spLocks noGrp="1"/>
          </p:cNvSpPr>
          <p:nvPr>
            <p:ph type="ftr" sz="quarter" idx="11"/>
          </p:nvPr>
        </p:nvSpPr>
        <p:spPr/>
        <p:txBody>
          <a:bodyPr rtlCol="0"/>
          <a:lstStyle>
            <a:lvl1pPr algn="l" rtl="0">
              <a:defRPr sz="1100"/>
            </a:lvl1pPr>
          </a:lstStyle>
          <a:p>
            <a:pPr rtl="0"/>
            <a:endParaRPr lang="en-US"/>
          </a:p>
        </p:txBody>
      </p:sp>
      <p:sp>
        <p:nvSpPr>
          <p:cNvPr id="9" name="Номер слайда 8"/>
          <p:cNvSpPr>
            <a:spLocks noGrp="1"/>
          </p:cNvSpPr>
          <p:nvPr>
            <p:ph type="sldNum" sz="quarter" idx="12"/>
          </p:nvPr>
        </p:nvSpPr>
        <p:spPr/>
        <p:txBody>
          <a:bodyPr rtlCol="0"/>
          <a:lstStyle>
            <a:lvl1pPr algn="l" rtl="0">
              <a:defRPr sz="1100"/>
            </a:lvl1pPr>
          </a:lstStyle>
          <a:p>
            <a:pPr rtl="0"/>
            <a:fld id="{81FEFA0A-2F20-4B60-98C6-5FFDA469AA1C}" type="slidenum">
              <a:rPr lang="en-US" smtClean="0"/>
              <a:pPr rtl="0"/>
              <a:t>‹#›</a:t>
            </a:fld>
            <a:endParaRPr lang="en-US"/>
          </a:p>
        </p:txBody>
      </p:sp>
    </p:spTree>
    <p:extLst>
      <p:ext uri="{BB962C8B-B14F-4D97-AF65-F5344CB8AC3E}">
        <p14:creationId xmlns:p14="http://schemas.microsoft.com/office/powerpoint/2010/main" xmlns="" val="1688552710"/>
      </p:ext>
    </p:extLst>
  </p:cSld>
  <p:clrMapOvr>
    <a:masterClrMapping/>
  </p:clrMapOvr>
  <mc:AlternateContent xmlns:mc="http://schemas.openxmlformats.org/markup-compatibility/2006">
    <mc:Choice xmlns:p14="http://schemas.microsoft.com/office/powerpoint/2010/main" xmlns="" Requires="p14">
      <p:transition spd="slow" p14:dur="1500" advClick="0" advTm="2000">
        <p:fade/>
      </p:transition>
    </mc:Choice>
    <mc:Fallback>
      <p:transition spd="slow" advClick="0" advTm="2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smtClean="0"/>
              <a:t>Образец заголовка</a:t>
            </a:r>
            <a:endParaRPr/>
          </a:p>
        </p:txBody>
      </p:sp>
      <p:sp>
        <p:nvSpPr>
          <p:cNvPr id="3" name="Дата 2"/>
          <p:cNvSpPr>
            <a:spLocks noGrp="1"/>
          </p:cNvSpPr>
          <p:nvPr>
            <p:ph type="dt" sz="half" idx="10"/>
          </p:nvPr>
        </p:nvSpPr>
        <p:spPr/>
        <p:txBody>
          <a:bodyPr rtlCol="0"/>
          <a:lstStyle>
            <a:lvl1pPr algn="l" rtl="0">
              <a:defRPr sz="1100"/>
            </a:lvl1pPr>
          </a:lstStyle>
          <a:p>
            <a:pPr rtl="0"/>
            <a:r>
              <a:rPr lang="en-US"/>
              <a:t>02.08.2016</a:t>
            </a:r>
            <a:endParaRPr lang="en-US" dirty="0"/>
          </a:p>
        </p:txBody>
      </p:sp>
      <p:sp>
        <p:nvSpPr>
          <p:cNvPr id="4" name="Нижний колонтитул 3"/>
          <p:cNvSpPr>
            <a:spLocks noGrp="1"/>
          </p:cNvSpPr>
          <p:nvPr>
            <p:ph type="ftr" sz="quarter" idx="11"/>
          </p:nvPr>
        </p:nvSpPr>
        <p:spPr/>
        <p:txBody>
          <a:bodyPr rtlCol="0"/>
          <a:lstStyle>
            <a:lvl1pPr algn="l" rtl="0">
              <a:defRPr sz="1100"/>
            </a:lvl1pPr>
          </a:lstStyle>
          <a:p>
            <a:pPr rtl="0"/>
            <a:endParaRPr lang="en-US"/>
          </a:p>
        </p:txBody>
      </p:sp>
      <p:sp>
        <p:nvSpPr>
          <p:cNvPr id="5" name="Номер слайда 4"/>
          <p:cNvSpPr>
            <a:spLocks noGrp="1"/>
          </p:cNvSpPr>
          <p:nvPr>
            <p:ph type="sldNum" sz="quarter" idx="12"/>
          </p:nvPr>
        </p:nvSpPr>
        <p:spPr/>
        <p:txBody>
          <a:bodyPr rtlCol="0"/>
          <a:lstStyle>
            <a:lvl1pPr algn="l" rtl="0">
              <a:defRPr sz="1100"/>
            </a:lvl1pPr>
          </a:lstStyle>
          <a:p>
            <a:pPr rtl="0"/>
            <a:fld id="{81FEFA0A-2F20-4B60-98C6-5FFDA469AA1C}" type="slidenum">
              <a:rPr lang="en-US" smtClean="0"/>
              <a:pPr rtl="0"/>
              <a:t>‹#›</a:t>
            </a:fld>
            <a:endParaRPr lang="en-US"/>
          </a:p>
        </p:txBody>
      </p:sp>
    </p:spTree>
    <p:extLst>
      <p:ext uri="{BB962C8B-B14F-4D97-AF65-F5344CB8AC3E}">
        <p14:creationId xmlns:p14="http://schemas.microsoft.com/office/powerpoint/2010/main" xmlns="" val="3261595790"/>
      </p:ext>
    </p:extLst>
  </p:cSld>
  <p:clrMapOvr>
    <a:masterClrMapping/>
  </p:clrMapOvr>
  <mc:AlternateContent xmlns:mc="http://schemas.openxmlformats.org/markup-compatibility/2006">
    <mc:Choice xmlns:p14="http://schemas.microsoft.com/office/powerpoint/2010/main" xmlns="" Requires="p14">
      <p:transition spd="slow" p14:dur="1500" advClick="0" advTm="2000">
        <p:fade/>
      </p:transition>
    </mc:Choice>
    <mc:Fallback>
      <p:transition spd="slow" advClick="0" advTm="2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rtlCol="0"/>
          <a:lstStyle>
            <a:lvl1pPr algn="l" rtl="0">
              <a:defRPr sz="1100"/>
            </a:lvl1pPr>
          </a:lstStyle>
          <a:p>
            <a:pPr rtl="0"/>
            <a:r>
              <a:rPr lang="en-US"/>
              <a:t>02.08.2016</a:t>
            </a:r>
            <a:endParaRPr lang="en-US" dirty="0"/>
          </a:p>
        </p:txBody>
      </p:sp>
      <p:sp>
        <p:nvSpPr>
          <p:cNvPr id="3" name="Нижний колонтитул 2"/>
          <p:cNvSpPr>
            <a:spLocks noGrp="1"/>
          </p:cNvSpPr>
          <p:nvPr>
            <p:ph type="ftr" sz="quarter" idx="11"/>
          </p:nvPr>
        </p:nvSpPr>
        <p:spPr/>
        <p:txBody>
          <a:bodyPr rtlCol="0"/>
          <a:lstStyle>
            <a:lvl1pPr algn="l" rtl="0">
              <a:defRPr sz="1100"/>
            </a:lvl1pPr>
          </a:lstStyle>
          <a:p>
            <a:pPr rtl="0"/>
            <a:endParaRPr lang="en-US"/>
          </a:p>
        </p:txBody>
      </p:sp>
      <p:sp>
        <p:nvSpPr>
          <p:cNvPr id="4" name="Номер слайда 3"/>
          <p:cNvSpPr>
            <a:spLocks noGrp="1"/>
          </p:cNvSpPr>
          <p:nvPr>
            <p:ph type="sldNum" sz="quarter" idx="12"/>
          </p:nvPr>
        </p:nvSpPr>
        <p:spPr/>
        <p:txBody>
          <a:bodyPr rtlCol="0"/>
          <a:lstStyle>
            <a:lvl1pPr algn="l" rtl="0">
              <a:defRPr sz="1100"/>
            </a:lvl1pPr>
          </a:lstStyle>
          <a:p>
            <a:pPr rtl="0"/>
            <a:fld id="{81FEFA0A-2F20-4B60-98C6-5FFDA469AA1C}" type="slidenum">
              <a:rPr lang="en-US" smtClean="0"/>
              <a:pPr rtl="0"/>
              <a:t>‹#›</a:t>
            </a:fld>
            <a:endParaRPr lang="en-US"/>
          </a:p>
        </p:txBody>
      </p:sp>
    </p:spTree>
    <p:extLst>
      <p:ext uri="{BB962C8B-B14F-4D97-AF65-F5344CB8AC3E}">
        <p14:creationId xmlns:p14="http://schemas.microsoft.com/office/powerpoint/2010/main" xmlns="" val="743399456"/>
      </p:ext>
    </p:extLst>
  </p:cSld>
  <p:clrMapOvr>
    <a:masterClrMapping/>
  </p:clrMapOvr>
  <mc:AlternateContent xmlns:mc="http://schemas.openxmlformats.org/markup-compatibility/2006">
    <mc:Choice xmlns:p14="http://schemas.microsoft.com/office/powerpoint/2010/main" xmlns="" Requires="p14">
      <p:transition spd="slow" p14:dur="1500" advClick="0" advTm="2000">
        <p:fade/>
      </p:transition>
    </mc:Choice>
    <mc:Fallback>
      <p:transition spd="slow" advClick="0" advTm="2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770811" y="1676400"/>
            <a:ext cx="3810000" cy="2438400"/>
          </a:xfrm>
        </p:spPr>
        <p:txBody>
          <a:bodyPr rtlCol="0" anchor="b">
            <a:normAutofit/>
          </a:bodyPr>
          <a:lstStyle>
            <a:lvl1pPr algn="l" rtl="0">
              <a:defRPr sz="3200" b="0"/>
            </a:lvl1pPr>
          </a:lstStyle>
          <a:p>
            <a:pPr rtl="0"/>
            <a:r>
              <a:rPr lang="ru-RU" smtClean="0"/>
              <a:t>Образец заголовка</a:t>
            </a:r>
            <a:endParaRPr dirty="0"/>
          </a:p>
        </p:txBody>
      </p:sp>
      <p:sp>
        <p:nvSpPr>
          <p:cNvPr id="3" name="Объект 2"/>
          <p:cNvSpPr>
            <a:spLocks noGrp="1"/>
          </p:cNvSpPr>
          <p:nvPr>
            <p:ph idx="1"/>
          </p:nvPr>
        </p:nvSpPr>
        <p:spPr>
          <a:xfrm>
            <a:off x="1293813" y="685800"/>
            <a:ext cx="6172200" cy="54864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a:lvl8pPr>
            <a:lvl9pPr algn="l" rtl="0">
              <a:defRPr sz="1600"/>
            </a:lvl9pPr>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a:p>
        </p:txBody>
      </p:sp>
      <p:sp>
        <p:nvSpPr>
          <p:cNvPr id="4" name="Замещающий текст 3"/>
          <p:cNvSpPr>
            <a:spLocks noGrp="1"/>
          </p:cNvSpPr>
          <p:nvPr>
            <p:ph type="body" sz="half" idx="2"/>
          </p:nvPr>
        </p:nvSpPr>
        <p:spPr>
          <a:xfrm>
            <a:off x="7770811" y="4191000"/>
            <a:ext cx="3810000" cy="1524000"/>
          </a:xfrm>
        </p:spPr>
        <p:txBody>
          <a:bodyPr rtlCol="0">
            <a:normAutofit/>
          </a:bodyPr>
          <a:lstStyle>
            <a:lvl1pPr marL="0" indent="0" algn="l" rtl="0">
              <a:buNone/>
              <a:defRPr sz="18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ru-RU" smtClean="0"/>
              <a:t>Образец текста</a:t>
            </a:r>
          </a:p>
        </p:txBody>
      </p:sp>
      <p:sp>
        <p:nvSpPr>
          <p:cNvPr id="5" name="Дата 4"/>
          <p:cNvSpPr>
            <a:spLocks noGrp="1"/>
          </p:cNvSpPr>
          <p:nvPr>
            <p:ph type="dt" sz="half" idx="10"/>
          </p:nvPr>
        </p:nvSpPr>
        <p:spPr/>
        <p:txBody>
          <a:bodyPr rtlCol="0"/>
          <a:lstStyle>
            <a:lvl1pPr algn="l" rtl="0">
              <a:defRPr sz="1100"/>
            </a:lvl1pPr>
          </a:lstStyle>
          <a:p>
            <a:pPr rtl="0"/>
            <a:r>
              <a:rPr lang="en-US"/>
              <a:t>02.08.2016</a:t>
            </a:r>
          </a:p>
        </p:txBody>
      </p:sp>
      <p:sp>
        <p:nvSpPr>
          <p:cNvPr id="6" name="Нижний колонтитул 5"/>
          <p:cNvSpPr>
            <a:spLocks noGrp="1"/>
          </p:cNvSpPr>
          <p:nvPr>
            <p:ph type="ftr" sz="quarter" idx="11"/>
          </p:nvPr>
        </p:nvSpPr>
        <p:spPr/>
        <p:txBody>
          <a:bodyPr rtlCol="0"/>
          <a:lstStyle>
            <a:lvl1pPr algn="l" rtl="0">
              <a:defRPr sz="1100"/>
            </a:lvl1pPr>
          </a:lstStyle>
          <a:p>
            <a:pPr rtl="0"/>
            <a:endParaRPr lang="en-US"/>
          </a:p>
        </p:txBody>
      </p:sp>
      <p:sp>
        <p:nvSpPr>
          <p:cNvPr id="7" name="Номер слайда 6"/>
          <p:cNvSpPr>
            <a:spLocks noGrp="1"/>
          </p:cNvSpPr>
          <p:nvPr>
            <p:ph type="sldNum" sz="quarter" idx="12"/>
          </p:nvPr>
        </p:nvSpPr>
        <p:spPr/>
        <p:txBody>
          <a:bodyPr rtlCol="0"/>
          <a:lstStyle>
            <a:lvl1pPr algn="l" rtl="0">
              <a:defRPr sz="1100"/>
            </a:lvl1pPr>
          </a:lstStyle>
          <a:p>
            <a:pPr rtl="0"/>
            <a:fld id="{81FEFA0A-2F20-4B60-98C6-5FFDA469AA1C}" type="slidenum">
              <a:rPr lang="en-US" smtClean="0"/>
              <a:pPr rtl="0"/>
              <a:t>‹#›</a:t>
            </a:fld>
            <a:endParaRPr lang="en-US"/>
          </a:p>
        </p:txBody>
      </p:sp>
    </p:spTree>
    <p:extLst>
      <p:ext uri="{BB962C8B-B14F-4D97-AF65-F5344CB8AC3E}">
        <p14:creationId xmlns:p14="http://schemas.microsoft.com/office/powerpoint/2010/main" xmlns="" val="828858569"/>
      </p:ext>
    </p:extLst>
  </p:cSld>
  <p:clrMapOvr>
    <a:masterClrMapping/>
  </p:clrMapOvr>
  <mc:AlternateContent xmlns:mc="http://schemas.openxmlformats.org/markup-compatibility/2006">
    <mc:Choice xmlns:p14="http://schemas.microsoft.com/office/powerpoint/2010/main" xmlns="" Requires="p14">
      <p:transition spd="slow" p14:dur="1500" advClick="0" advTm="2000">
        <p:fade/>
      </p:transition>
    </mc:Choice>
    <mc:Fallback>
      <p:transition spd="slow" advClick="0" advTm="2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770812" y="1676400"/>
            <a:ext cx="3810000" cy="2438400"/>
          </a:xfrm>
        </p:spPr>
        <p:txBody>
          <a:bodyPr rtlCol="0" anchor="b">
            <a:noAutofit/>
          </a:bodyPr>
          <a:lstStyle>
            <a:lvl1pPr algn="l" rtl="0">
              <a:defRPr sz="3200" b="0"/>
            </a:lvl1pPr>
          </a:lstStyle>
          <a:p>
            <a:pPr rtl="0"/>
            <a:r>
              <a:rPr lang="ru-RU" smtClean="0"/>
              <a:t>Образец заголовка</a:t>
            </a:r>
            <a:endParaRPr/>
          </a:p>
        </p:txBody>
      </p:sp>
      <p:sp>
        <p:nvSpPr>
          <p:cNvPr id="3" name="Рисунок 2" descr="Пустой заполнитель, вместо которого можно добавить изображение. Щелкните заполнитель и выберите изображение, которое необходимо добавить."/>
          <p:cNvSpPr>
            <a:spLocks noGrp="1"/>
          </p:cNvSpPr>
          <p:nvPr>
            <p:ph type="pic" idx="1"/>
          </p:nvPr>
        </p:nvSpPr>
        <p:spPr>
          <a:xfrm>
            <a:off x="1522412" y="0"/>
            <a:ext cx="5943601" cy="6858000"/>
          </a:xfrm>
        </p:spPr>
        <p:txBody>
          <a:bodyPr tIns="914400" rtlCol="0">
            <a:normAutofit/>
          </a:bodyPr>
          <a:lstStyle>
            <a:lvl1pPr marL="0" indent="0" algn="ctr" rtl="0">
              <a:buNone/>
              <a:defRPr sz="24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ru-RU" smtClean="0"/>
              <a:t>Вставка рисунка</a:t>
            </a:r>
            <a:endParaRPr/>
          </a:p>
        </p:txBody>
      </p:sp>
      <p:sp>
        <p:nvSpPr>
          <p:cNvPr id="4" name="Замещающий текст 3"/>
          <p:cNvSpPr>
            <a:spLocks noGrp="1"/>
          </p:cNvSpPr>
          <p:nvPr>
            <p:ph type="body" sz="half" idx="2"/>
          </p:nvPr>
        </p:nvSpPr>
        <p:spPr>
          <a:xfrm>
            <a:off x="7770812" y="4191000"/>
            <a:ext cx="3810000" cy="1524000"/>
          </a:xfrm>
        </p:spPr>
        <p:txBody>
          <a:bodyPr rtlCol="0">
            <a:normAutofit/>
          </a:bodyPr>
          <a:lstStyle>
            <a:lvl1pPr marL="0" indent="0" algn="l" rtl="0">
              <a:buNone/>
              <a:defRPr sz="18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ru-RU" smtClean="0"/>
              <a:t>Образец текста</a:t>
            </a:r>
          </a:p>
        </p:txBody>
      </p:sp>
    </p:spTree>
    <p:extLst>
      <p:ext uri="{BB962C8B-B14F-4D97-AF65-F5344CB8AC3E}">
        <p14:creationId xmlns:p14="http://schemas.microsoft.com/office/powerpoint/2010/main" xmlns="" val="3839490360"/>
      </p:ext>
    </p:extLst>
  </p:cSld>
  <p:clrMapOvr>
    <a:masterClrMapping/>
  </p:clrMapOvr>
  <mc:AlternateContent xmlns:mc="http://schemas.openxmlformats.org/markup-compatibility/2006">
    <mc:Choice xmlns:p14="http://schemas.microsoft.com/office/powerpoint/2010/main" xmlns="" Requires="p14">
      <p:transition spd="slow" p14:dur="1500" advClick="0" advTm="2000">
        <p:fade/>
      </p:transition>
    </mc:Choice>
    <mc:Fallback>
      <p:transition spd="slow" advClick="0" advTm="2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7" name="Прямоугольник 6"/>
          <p:cNvSpPr/>
          <p:nvPr/>
        </p:nvSpPr>
        <p:spPr>
          <a:xfrm>
            <a:off x="836614" y="0"/>
            <a:ext cx="11352212" cy="6858000"/>
          </a:xfrm>
          <a:prstGeom prst="rect">
            <a:avLst/>
          </a:prstGeom>
          <a:gradFill>
            <a:gsLst>
              <a:gs pos="0">
                <a:schemeClr val="bg1">
                  <a:alpha val="60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a:p>
        </p:txBody>
      </p:sp>
      <p:sp>
        <p:nvSpPr>
          <p:cNvPr id="2" name="Заголовок 1"/>
          <p:cNvSpPr>
            <a:spLocks noGrp="1"/>
          </p:cNvSpPr>
          <p:nvPr>
            <p:ph type="title"/>
          </p:nvPr>
        </p:nvSpPr>
        <p:spPr>
          <a:xfrm>
            <a:off x="1293813" y="381000"/>
            <a:ext cx="9601200" cy="1143000"/>
          </a:xfrm>
          <a:prstGeom prst="rect">
            <a:avLst/>
          </a:prstGeom>
        </p:spPr>
        <p:txBody>
          <a:bodyPr vert="horz" lIns="91440" tIns="45720" rIns="91440" bIns="45720" rtlCol="0" anchor="b">
            <a:normAutofit/>
          </a:bodyPr>
          <a:lstStyle/>
          <a:p>
            <a:pPr rtl="0"/>
            <a:r>
              <a:rPr lang="ru"/>
              <a:t>Стиль образца заголовка</a:t>
            </a:r>
            <a:endParaRPr dirty="0"/>
          </a:p>
        </p:txBody>
      </p:sp>
      <p:sp>
        <p:nvSpPr>
          <p:cNvPr id="3" name="Замещающий текст 2"/>
          <p:cNvSpPr>
            <a:spLocks noGrp="1"/>
          </p:cNvSpPr>
          <p:nvPr>
            <p:ph type="body" idx="1"/>
          </p:nvPr>
        </p:nvSpPr>
        <p:spPr>
          <a:xfrm>
            <a:off x="1293813" y="1676400"/>
            <a:ext cx="9601200" cy="4495800"/>
          </a:xfrm>
          <a:prstGeom prst="rect">
            <a:avLst/>
          </a:prstGeom>
        </p:spPr>
        <p:txBody>
          <a:bodyPr vert="horz" lIns="91440" tIns="45720" rIns="91440" bIns="45720" rtlCol="0">
            <a:normAutofit/>
          </a:bodyPr>
          <a:lstStyle/>
          <a:p>
            <a:pPr lvl="0" rtl="0"/>
            <a:r>
              <a:rPr lang="ru"/>
              <a:t>Образец текста</a:t>
            </a:r>
          </a:p>
          <a:p>
            <a:pPr lvl="1" rtl="0"/>
            <a:r>
              <a:rPr lang="ru"/>
              <a:t>Второй уровень</a:t>
            </a:r>
          </a:p>
          <a:p>
            <a:pPr lvl="2" rtl="0"/>
            <a:r>
              <a:rPr lang="ru"/>
              <a:t>Третий уровень</a:t>
            </a:r>
          </a:p>
          <a:p>
            <a:pPr lvl="3" rtl="0"/>
            <a:r>
              <a:rPr lang="ru"/>
              <a:t>Четвертый уровень</a:t>
            </a:r>
          </a:p>
          <a:p>
            <a:pPr lvl="4" rtl="0"/>
            <a:r>
              <a:rPr lang="ru"/>
              <a:t>Пятый уровень</a:t>
            </a:r>
            <a:endParaRPr/>
          </a:p>
        </p:txBody>
      </p:sp>
      <p:sp>
        <p:nvSpPr>
          <p:cNvPr id="4" name="Дата 3"/>
          <p:cNvSpPr>
            <a:spLocks noGrp="1"/>
          </p:cNvSpPr>
          <p:nvPr>
            <p:ph type="dt" sz="half" idx="2"/>
          </p:nvPr>
        </p:nvSpPr>
        <p:spPr>
          <a:xfrm>
            <a:off x="1271781" y="6356351"/>
            <a:ext cx="2844059" cy="365125"/>
          </a:xfrm>
          <a:prstGeom prst="rect">
            <a:avLst/>
          </a:prstGeom>
        </p:spPr>
        <p:txBody>
          <a:bodyPr vert="horz" lIns="91440" tIns="45720" rIns="91440" bIns="45720" rtlCol="0" anchor="ctr"/>
          <a:lstStyle>
            <a:lvl1pPr algn="l" rtl="0">
              <a:defRPr sz="1100">
                <a:solidFill>
                  <a:schemeClr val="tx1">
                    <a:lumMod val="90000"/>
                    <a:lumOff val="10000"/>
                  </a:schemeClr>
                </a:solidFill>
              </a:defRPr>
            </a:lvl1pPr>
          </a:lstStyle>
          <a:p>
            <a:pPr rtl="0"/>
            <a:r>
              <a:rPr lang="en-US"/>
              <a:t>02.08.2016</a:t>
            </a:r>
            <a:endParaRPr lang="en-US" dirty="0"/>
          </a:p>
        </p:txBody>
      </p:sp>
      <p:sp>
        <p:nvSpPr>
          <p:cNvPr id="5" name="Нижний колонтитул 4"/>
          <p:cNvSpPr>
            <a:spLocks noGrp="1"/>
          </p:cNvSpPr>
          <p:nvPr>
            <p:ph type="ftr" sz="quarter" idx="3"/>
          </p:nvPr>
        </p:nvSpPr>
        <p:spPr>
          <a:xfrm>
            <a:off x="4164515" y="6356351"/>
            <a:ext cx="3859795" cy="365125"/>
          </a:xfrm>
          <a:prstGeom prst="rect">
            <a:avLst/>
          </a:prstGeom>
        </p:spPr>
        <p:txBody>
          <a:bodyPr vert="horz" lIns="91440" tIns="45720" rIns="91440" bIns="45720" rtlCol="0" anchor="ctr"/>
          <a:lstStyle>
            <a:lvl1pPr algn="ctr" rtl="0">
              <a:defRPr sz="1100">
                <a:solidFill>
                  <a:schemeClr val="tx1">
                    <a:lumMod val="90000"/>
                    <a:lumOff val="10000"/>
                  </a:schemeClr>
                </a:solidFill>
              </a:defRPr>
            </a:lvl1pPr>
          </a:lstStyle>
          <a:p>
            <a:pPr rtl="0"/>
            <a:endParaRPr lang="en-US"/>
          </a:p>
        </p:txBody>
      </p:sp>
      <p:sp>
        <p:nvSpPr>
          <p:cNvPr id="6" name="Номер слайда 5"/>
          <p:cNvSpPr>
            <a:spLocks noGrp="1"/>
          </p:cNvSpPr>
          <p:nvPr>
            <p:ph type="sldNum" sz="quarter" idx="4"/>
          </p:nvPr>
        </p:nvSpPr>
        <p:spPr>
          <a:xfrm>
            <a:off x="8051225" y="6356351"/>
            <a:ext cx="2844059" cy="365125"/>
          </a:xfrm>
          <a:prstGeom prst="rect">
            <a:avLst/>
          </a:prstGeom>
        </p:spPr>
        <p:txBody>
          <a:bodyPr vert="horz" lIns="91440" tIns="45720" rIns="91440" bIns="45720" rtlCol="0" anchor="ctr"/>
          <a:lstStyle>
            <a:lvl1pPr algn="l" rtl="0">
              <a:defRPr sz="1100">
                <a:solidFill>
                  <a:schemeClr val="tx1">
                    <a:lumMod val="90000"/>
                    <a:lumOff val="10000"/>
                  </a:schemeClr>
                </a:solidFill>
              </a:defRPr>
            </a:lvl1pPr>
          </a:lstStyle>
          <a:p>
            <a:pPr rtl="0"/>
            <a:fld id="{81FEFA0A-2F20-4B60-98C6-5FFDA469AA1C}" type="slidenum">
              <a:rPr lang="en-US" smtClean="0"/>
              <a:pPr rtl="0"/>
              <a:t>‹#›</a:t>
            </a:fld>
            <a:endParaRPr lang="en-US"/>
          </a:p>
        </p:txBody>
      </p:sp>
    </p:spTree>
    <p:extLst>
      <p:ext uri="{BB962C8B-B14F-4D97-AF65-F5344CB8AC3E}">
        <p14:creationId xmlns:p14="http://schemas.microsoft.com/office/powerpoint/2010/main" xmlns="" val="35287214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spd="slow" p14:dur="1500" advClick="0" advTm="2000">
        <p:fade/>
      </p:transition>
    </mc:Choice>
    <mc:Fallback>
      <p:transition spd="slow" advClick="0" advTm="2000">
        <p:fade/>
      </p:transition>
    </mc:Fallback>
  </mc:AlternateConten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3838" indent="-228600" algn="l" defTabSz="914400" rtl="0" eaLnBrk="1" latinLnBrk="0" hangingPunct="1">
        <a:lnSpc>
          <a:spcPct val="90000"/>
        </a:lnSpc>
        <a:spcBef>
          <a:spcPts val="1600"/>
        </a:spcBef>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3pPr>
      <a:lvl4pPr marL="105156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5pPr>
      <a:lvl6pPr marL="160020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6pPr>
      <a:lvl7pPr marL="187452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7pPr>
      <a:lvl8pPr marL="214884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8pPr>
      <a:lvl9pPr marL="242316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214092" y="332656"/>
            <a:ext cx="8602216" cy="1440160"/>
          </a:xfrm>
        </p:spPr>
        <p:txBody>
          <a:bodyPr rtlCol="0">
            <a:normAutofit fontScale="90000"/>
          </a:bodyPr>
          <a:lstStyle/>
          <a:p>
            <a:pPr rtl="0"/>
            <a:r>
              <a:rPr lang="ru-RU" dirty="0" smtClean="0"/>
              <a:t>Презентация </a:t>
            </a:r>
            <a:br>
              <a:rPr lang="ru-RU" dirty="0" smtClean="0"/>
            </a:br>
            <a:endParaRPr lang="ru" dirty="0"/>
          </a:p>
        </p:txBody>
      </p:sp>
      <p:sp>
        <p:nvSpPr>
          <p:cNvPr id="3" name="Подзаголовок 2"/>
          <p:cNvSpPr>
            <a:spLocks noGrp="1"/>
          </p:cNvSpPr>
          <p:nvPr>
            <p:ph type="subTitle" idx="1"/>
          </p:nvPr>
        </p:nvSpPr>
        <p:spPr>
          <a:xfrm>
            <a:off x="1293813" y="4581128"/>
            <a:ext cx="8458200" cy="2592288"/>
          </a:xfrm>
        </p:spPr>
        <p:txBody>
          <a:bodyPr rtlCol="0">
            <a:normAutofit/>
          </a:bodyPr>
          <a:lstStyle/>
          <a:p>
            <a:pPr rtl="0"/>
            <a:r>
              <a:rPr lang="ru-RU" sz="3200" dirty="0" smtClean="0"/>
              <a:t>Светлана Федорук, </a:t>
            </a:r>
            <a:r>
              <a:rPr lang="ru-RU" sz="3200" dirty="0" smtClean="0"/>
              <a:t>Дунаева Арина </a:t>
            </a:r>
          </a:p>
          <a:p>
            <a:pPr rtl="0"/>
            <a:r>
              <a:rPr lang="ru-RU" sz="3200" dirty="0" smtClean="0"/>
              <a:t>8</a:t>
            </a:r>
            <a:r>
              <a:rPr lang="ru-RU" sz="3200" dirty="0" smtClean="0"/>
              <a:t> </a:t>
            </a:r>
            <a:r>
              <a:rPr lang="ru-RU" sz="3200" dirty="0" smtClean="0"/>
              <a:t>класс</a:t>
            </a:r>
          </a:p>
          <a:p>
            <a:pPr rtl="0"/>
            <a:r>
              <a:rPr lang="ru-RU" sz="3200" dirty="0" smtClean="0"/>
              <a:t>МБОУ </a:t>
            </a:r>
            <a:r>
              <a:rPr lang="ru-RU" sz="3200" dirty="0" err="1" smtClean="0"/>
              <a:t>Часцовская</a:t>
            </a:r>
            <a:r>
              <a:rPr lang="ru-RU" sz="3200" dirty="0" smtClean="0"/>
              <a:t> СОШ</a:t>
            </a:r>
          </a:p>
          <a:p>
            <a:pPr rtl="0"/>
            <a:r>
              <a:rPr lang="ru-RU" sz="3200" dirty="0" smtClean="0"/>
              <a:t>п. </a:t>
            </a:r>
            <a:r>
              <a:rPr lang="ru-RU" sz="3200" dirty="0" err="1" smtClean="0"/>
              <a:t>Часцы</a:t>
            </a:r>
            <a:endParaRPr lang="ru-RU" sz="3200" dirty="0" smtClean="0"/>
          </a:p>
          <a:p>
            <a:r>
              <a:rPr lang="ru-RU" sz="3200" dirty="0" smtClean="0"/>
              <a:t>Учитель: Татьяна Александровна </a:t>
            </a:r>
            <a:r>
              <a:rPr lang="ru-RU" sz="3200" dirty="0" err="1" smtClean="0"/>
              <a:t>Ветрюк</a:t>
            </a:r>
            <a:r>
              <a:rPr lang="ru-RU" sz="3200" dirty="0" smtClean="0"/>
              <a:t> </a:t>
            </a:r>
          </a:p>
          <a:p>
            <a:pPr rtl="0"/>
            <a:endParaRPr lang="ru" sz="3200" dirty="0"/>
          </a:p>
        </p:txBody>
      </p:sp>
    </p:spTree>
    <p:extLst>
      <p:ext uri="{BB962C8B-B14F-4D97-AF65-F5344CB8AC3E}">
        <p14:creationId xmlns:p14="http://schemas.microsoft.com/office/powerpoint/2010/main" xmlns="" val="3198176989"/>
      </p:ext>
    </p:extLst>
  </p:cSld>
  <p:clrMapOvr>
    <a:masterClrMapping/>
  </p:clrMapOvr>
  <mc:AlternateContent xmlns:mc="http://schemas.openxmlformats.org/markup-compatibility/2006">
    <mc:Choice xmlns:p14="http://schemas.microsoft.com/office/powerpoint/2010/main" xmlns="" Requires="p14">
      <p:transition spd="slow" p14:dur="1500" advClick="0" advTm="2000">
        <p:fade/>
      </p:transition>
    </mc:Choice>
    <mc:Fallback>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additive="base">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94012" y="381000"/>
            <a:ext cx="7416823" cy="1143000"/>
          </a:xfrm>
        </p:spPr>
        <p:txBody>
          <a:bodyPr/>
          <a:lstStyle/>
          <a:p>
            <a:endParaRPr lang="ru-RU" dirty="0"/>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0" y="0"/>
            <a:ext cx="12171380" cy="6858000"/>
          </a:xfrm>
          <a:prstGeom prst="roundRect">
            <a:avLst>
              <a:gd name="adj" fmla="val 9788"/>
            </a:avLst>
          </a:prstGeom>
          <a:solidFill>
            <a:srgbClr val="FFFFFF">
              <a:shade val="85000"/>
            </a:srgbClr>
          </a:solidFill>
          <a:ln>
            <a:noFill/>
          </a:ln>
          <a:effectLst>
            <a:reflection blurRad="12700" stA="38000" endPos="28000" dist="5000" dir="5400000" sy="-100000" algn="bl" rotWithShape="0"/>
          </a:effectLst>
        </p:spPr>
      </p:pic>
      <p:sp>
        <p:nvSpPr>
          <p:cNvPr id="5" name="Прямоугольник 4"/>
          <p:cNvSpPr/>
          <p:nvPr/>
        </p:nvSpPr>
        <p:spPr>
          <a:xfrm>
            <a:off x="108012" y="0"/>
            <a:ext cx="6126090" cy="1295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000" b="1" dirty="0" smtClean="0">
                <a:solidFill>
                  <a:schemeClr val="tx2">
                    <a:lumMod val="85000"/>
                    <a:lumOff val="15000"/>
                  </a:schemeClr>
                </a:solidFill>
              </a:rPr>
              <a:t>«</a:t>
            </a:r>
            <a:r>
              <a:rPr lang="en-US" sz="4000" b="1" dirty="0" smtClean="0">
                <a:solidFill>
                  <a:schemeClr val="tx2">
                    <a:lumMod val="85000"/>
                    <a:lumOff val="15000"/>
                  </a:schemeClr>
                </a:solidFill>
              </a:rPr>
              <a:t>Robinson </a:t>
            </a:r>
            <a:r>
              <a:rPr lang="ru-RU" sz="4000" b="1" dirty="0">
                <a:solidFill>
                  <a:schemeClr val="tx2">
                    <a:lumMod val="85000"/>
                    <a:lumOff val="15000"/>
                  </a:schemeClr>
                </a:solidFill>
              </a:rPr>
              <a:t>С</a:t>
            </a:r>
            <a:r>
              <a:rPr lang="en-US" sz="4000" b="1" dirty="0" err="1" smtClean="0">
                <a:solidFill>
                  <a:schemeClr val="tx2">
                    <a:lumMod val="85000"/>
                    <a:lumOff val="15000"/>
                  </a:schemeClr>
                </a:solidFill>
              </a:rPr>
              <a:t>rusoe</a:t>
            </a:r>
            <a:r>
              <a:rPr lang="ru-RU" sz="4000" b="1" dirty="0" smtClean="0">
                <a:solidFill>
                  <a:schemeClr val="tx2">
                    <a:lumMod val="85000"/>
                    <a:lumOff val="15000"/>
                  </a:schemeClr>
                </a:solidFill>
              </a:rPr>
              <a:t>»</a:t>
            </a:r>
            <a:endParaRPr lang="ru-RU" sz="4000" b="1" dirty="0">
              <a:solidFill>
                <a:schemeClr val="tx2">
                  <a:lumMod val="85000"/>
                  <a:lumOff val="15000"/>
                </a:schemeClr>
              </a:solidFill>
            </a:endParaRPr>
          </a:p>
        </p:txBody>
      </p:sp>
      <p:sp>
        <p:nvSpPr>
          <p:cNvPr id="6" name="Прямоугольник 5"/>
          <p:cNvSpPr/>
          <p:nvPr/>
        </p:nvSpPr>
        <p:spPr>
          <a:xfrm>
            <a:off x="909836" y="836712"/>
            <a:ext cx="4104456" cy="10485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dirty="0" smtClean="0">
                <a:solidFill>
                  <a:schemeClr val="tx2"/>
                </a:solidFill>
              </a:rPr>
              <a:t>в</a:t>
            </a:r>
            <a:r>
              <a:rPr lang="en-US" sz="3200" b="1" dirty="0" smtClean="0">
                <a:solidFill>
                  <a:schemeClr val="tx2"/>
                </a:solidFill>
              </a:rPr>
              <a:t>y Daniel Defoe</a:t>
            </a:r>
            <a:endParaRPr lang="ru-RU" sz="3200" b="1" dirty="0">
              <a:solidFill>
                <a:schemeClr val="tx2"/>
              </a:solidFill>
            </a:endParaRPr>
          </a:p>
        </p:txBody>
      </p:sp>
      <p:sp>
        <p:nvSpPr>
          <p:cNvPr id="7" name="Прямоугольник 6"/>
          <p:cNvSpPr/>
          <p:nvPr/>
        </p:nvSpPr>
        <p:spPr>
          <a:xfrm>
            <a:off x="333772" y="1676400"/>
            <a:ext cx="4680520" cy="8184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endParaRPr lang="en-US" sz="2400" dirty="0" smtClean="0">
              <a:solidFill>
                <a:schemeClr val="tx2"/>
              </a:solidFill>
            </a:endParaRPr>
          </a:p>
          <a:p>
            <a:pPr lvl="1"/>
            <a:endParaRPr lang="en-US" sz="2400" dirty="0" smtClean="0">
              <a:solidFill>
                <a:schemeClr val="tx2"/>
              </a:solidFill>
            </a:endParaRPr>
          </a:p>
          <a:p>
            <a:pPr lvl="1"/>
            <a:r>
              <a:rPr lang="en-US" sz="2400" dirty="0" smtClean="0">
                <a:solidFill>
                  <a:schemeClr val="tx2"/>
                </a:solidFill>
              </a:rPr>
              <a:t>genre</a:t>
            </a:r>
            <a:r>
              <a:rPr lang="ru-RU" sz="2400" dirty="0" smtClean="0">
                <a:solidFill>
                  <a:schemeClr val="tx2"/>
                </a:solidFill>
              </a:rPr>
              <a:t>:</a:t>
            </a:r>
            <a:r>
              <a:rPr lang="en-US" sz="2400" dirty="0" smtClean="0">
                <a:solidFill>
                  <a:schemeClr val="tx2"/>
                </a:solidFill>
              </a:rPr>
              <a:t> adventure novel </a:t>
            </a:r>
          </a:p>
          <a:p>
            <a:pPr lvl="1"/>
            <a:endParaRPr lang="ru-RU" sz="2400" dirty="0">
              <a:solidFill>
                <a:schemeClr val="tx2"/>
              </a:solidFill>
            </a:endParaRPr>
          </a:p>
        </p:txBody>
      </p:sp>
      <p:sp>
        <p:nvSpPr>
          <p:cNvPr id="8" name="Прямоугольник 7"/>
          <p:cNvSpPr/>
          <p:nvPr/>
        </p:nvSpPr>
        <p:spPr>
          <a:xfrm>
            <a:off x="765820" y="2590800"/>
            <a:ext cx="4752528"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p>
        </p:txBody>
      </p:sp>
      <p:sp>
        <p:nvSpPr>
          <p:cNvPr id="9" name="Прямоугольник 8"/>
          <p:cNvSpPr/>
          <p:nvPr/>
        </p:nvSpPr>
        <p:spPr>
          <a:xfrm>
            <a:off x="233467" y="1628800"/>
            <a:ext cx="11549577" cy="48965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endParaRPr lang="en-US" sz="2400" dirty="0" smtClean="0">
              <a:solidFill>
                <a:schemeClr val="tx2"/>
              </a:solidFill>
            </a:endParaRPr>
          </a:p>
          <a:p>
            <a:pPr lvl="1"/>
            <a:endParaRPr lang="en-US" sz="2400" dirty="0" smtClean="0">
              <a:solidFill>
                <a:schemeClr val="tx2"/>
              </a:solidFill>
            </a:endParaRPr>
          </a:p>
          <a:p>
            <a:pPr lvl="1"/>
            <a:r>
              <a:rPr lang="en-US" sz="2400" dirty="0" smtClean="0">
                <a:solidFill>
                  <a:schemeClr val="tx2"/>
                </a:solidFill>
              </a:rPr>
              <a:t>the main characters</a:t>
            </a:r>
            <a:r>
              <a:rPr lang="ru-RU" sz="2400" dirty="0" smtClean="0">
                <a:solidFill>
                  <a:schemeClr val="tx2"/>
                </a:solidFill>
              </a:rPr>
              <a:t>:</a:t>
            </a:r>
            <a:r>
              <a:rPr lang="en-US" sz="2400" dirty="0" smtClean="0">
                <a:solidFill>
                  <a:schemeClr val="tx2"/>
                </a:solidFill>
              </a:rPr>
              <a:t> Robinson Crusoe</a:t>
            </a:r>
            <a:r>
              <a:rPr lang="ru-RU" sz="2400" dirty="0" smtClean="0">
                <a:solidFill>
                  <a:schemeClr val="tx2"/>
                </a:solidFill>
              </a:rPr>
              <a:t>, </a:t>
            </a:r>
            <a:r>
              <a:rPr lang="en-US" sz="2400" dirty="0" smtClean="0">
                <a:solidFill>
                  <a:schemeClr val="tx2"/>
                </a:solidFill>
              </a:rPr>
              <a:t>Friday</a:t>
            </a:r>
            <a:r>
              <a:rPr lang="ru-RU" sz="2400" dirty="0" smtClean="0">
                <a:solidFill>
                  <a:schemeClr val="tx2"/>
                </a:solidFill>
              </a:rPr>
              <a:t>,</a:t>
            </a:r>
            <a:r>
              <a:rPr lang="en-US" sz="2400" dirty="0" smtClean="0">
                <a:solidFill>
                  <a:schemeClr val="tx2"/>
                </a:solidFill>
              </a:rPr>
              <a:t> </a:t>
            </a:r>
            <a:r>
              <a:rPr lang="en-US" sz="2400" dirty="0" err="1" smtClean="0">
                <a:solidFill>
                  <a:schemeClr val="tx2"/>
                </a:solidFill>
              </a:rPr>
              <a:t>Xury</a:t>
            </a:r>
            <a:endParaRPr lang="en-US" sz="2400" dirty="0" smtClean="0">
              <a:solidFill>
                <a:schemeClr val="tx2"/>
              </a:solidFill>
            </a:endParaRPr>
          </a:p>
          <a:p>
            <a:pPr lvl="1"/>
            <a:endParaRPr lang="ru-RU" sz="2400" dirty="0" smtClean="0">
              <a:solidFill>
                <a:schemeClr val="tx2"/>
              </a:solidFill>
            </a:endParaRPr>
          </a:p>
          <a:p>
            <a:pPr lvl="1"/>
            <a:r>
              <a:rPr lang="en-US" sz="2400" dirty="0" err="1" smtClean="0">
                <a:solidFill>
                  <a:schemeClr val="tx2"/>
                </a:solidFill>
              </a:rPr>
              <a:t>publicistic</a:t>
            </a:r>
            <a:r>
              <a:rPr lang="en-US" sz="2400" dirty="0" smtClean="0">
                <a:solidFill>
                  <a:schemeClr val="tx2"/>
                </a:solidFill>
              </a:rPr>
              <a:t> style</a:t>
            </a:r>
          </a:p>
          <a:p>
            <a:pPr lvl="1"/>
            <a:endParaRPr lang="ru-RU" sz="2400" dirty="0" smtClean="0">
              <a:solidFill>
                <a:schemeClr val="tx2"/>
              </a:solidFill>
            </a:endParaRPr>
          </a:p>
          <a:p>
            <a:pPr lvl="1"/>
            <a:endParaRPr lang="en-US" sz="2400" dirty="0" smtClean="0">
              <a:solidFill>
                <a:schemeClr val="tx2"/>
              </a:solidFill>
            </a:endParaRPr>
          </a:p>
          <a:p>
            <a:pPr lvl="1"/>
            <a:r>
              <a:rPr lang="en-US" sz="2400" dirty="0" smtClean="0">
                <a:solidFill>
                  <a:schemeClr val="tx2"/>
                </a:solidFill>
              </a:rPr>
              <a:t>He does not give up. He does not lose heart.</a:t>
            </a:r>
            <a:endParaRPr lang="ru-RU" sz="2400" dirty="0" smtClean="0">
              <a:solidFill>
                <a:schemeClr val="tx2"/>
              </a:solidFill>
            </a:endParaRPr>
          </a:p>
          <a:p>
            <a:pPr lvl="1"/>
            <a:r>
              <a:rPr lang="en-US" sz="2400" dirty="0" smtClean="0">
                <a:solidFill>
                  <a:schemeClr val="tx2"/>
                </a:solidFill>
              </a:rPr>
              <a:t>It is hard for me not to admire this person.</a:t>
            </a:r>
          </a:p>
          <a:p>
            <a:pPr lvl="1"/>
            <a:endParaRPr lang="ru-RU" sz="2400" dirty="0">
              <a:solidFill>
                <a:schemeClr val="tx2"/>
              </a:solidFill>
            </a:endParaRPr>
          </a:p>
        </p:txBody>
      </p:sp>
      <p:sp>
        <p:nvSpPr>
          <p:cNvPr id="10" name="Прямоугольник 9"/>
          <p:cNvSpPr/>
          <p:nvPr/>
        </p:nvSpPr>
        <p:spPr>
          <a:xfrm>
            <a:off x="477788" y="2340990"/>
            <a:ext cx="10585176" cy="36082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2"/>
                </a:solidFill>
              </a:rPr>
              <a:t> </a:t>
            </a:r>
            <a:endParaRPr lang="ru-RU" sz="2400" dirty="0">
              <a:solidFill>
                <a:schemeClr val="tx2"/>
              </a:solidFill>
            </a:endParaRPr>
          </a:p>
        </p:txBody>
      </p:sp>
    </p:spTree>
    <p:extLst>
      <p:ext uri="{BB962C8B-B14F-4D97-AF65-F5344CB8AC3E}">
        <p14:creationId xmlns:p14="http://schemas.microsoft.com/office/powerpoint/2010/main" xmlns="" val="1306974196"/>
      </p:ext>
    </p:extLst>
  </p:cSld>
  <p:clrMapOvr>
    <a:masterClrMapping/>
  </p:clrMapOvr>
  <mc:AlternateContent xmlns:mc="http://schemas.openxmlformats.org/markup-compatibility/2006">
    <mc:Choice xmlns:p14="http://schemas.microsoft.com/office/powerpoint/2010/main" xmlns="" Requires="p14">
      <p:transition spd="slow" p14:dur="1500" advClick="0" advTm="2000">
        <p:fade/>
      </p:transition>
    </mc:Choice>
    <mc:Fallback>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anim calcmode="lin" valueType="num">
                                      <p:cBhvr>
                                        <p:cTn id="14" dur="500" fill="hold"/>
                                        <p:tgtEl>
                                          <p:spTgt spid="6"/>
                                        </p:tgtEl>
                                        <p:attrNameLst>
                                          <p:attrName>ppt_x</p:attrName>
                                        </p:attrNameLst>
                                      </p:cBhvr>
                                      <p:tavLst>
                                        <p:tav tm="0">
                                          <p:val>
                                            <p:strVal val="#ppt_x"/>
                                          </p:val>
                                        </p:tav>
                                        <p:tav tm="100000">
                                          <p:val>
                                            <p:strVal val="#ppt_x"/>
                                          </p:val>
                                        </p:tav>
                                      </p:tavLst>
                                    </p:anim>
                                    <p:anim calcmode="lin" valueType="num">
                                      <p:cBhvr>
                                        <p:cTn id="15" dur="5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2" presetClass="entr" presetSubtype="4"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9"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650" y="0"/>
            <a:ext cx="12187175" cy="6895257"/>
          </a:xfrm>
          <a:prstGeom prst="rect">
            <a:avLst/>
          </a:prstGeom>
        </p:spPr>
      </p:pic>
      <p:sp>
        <p:nvSpPr>
          <p:cNvPr id="3" name="Прямоугольник 2"/>
          <p:cNvSpPr/>
          <p:nvPr/>
        </p:nvSpPr>
        <p:spPr>
          <a:xfrm>
            <a:off x="333772" y="-243409"/>
            <a:ext cx="6840760" cy="16021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Font typeface="Arial" panose="020B0604020202020204" pitchFamily="34" charset="0"/>
              <a:buChar char="•"/>
            </a:pPr>
            <a:r>
              <a:rPr lang="en-US" sz="3200" b="1" dirty="0">
                <a:solidFill>
                  <a:schemeClr val="tx2"/>
                </a:solidFill>
              </a:rPr>
              <a:t>“It </a:t>
            </a:r>
            <a:r>
              <a:rPr lang="en-US" sz="3200" b="1" dirty="0" smtClean="0">
                <a:solidFill>
                  <a:schemeClr val="tx2"/>
                </a:solidFill>
              </a:rPr>
              <a:t>is never too late to </a:t>
            </a:r>
            <a:r>
              <a:rPr lang="en-US" sz="3200" b="1" dirty="0">
                <a:solidFill>
                  <a:schemeClr val="tx2"/>
                </a:solidFill>
              </a:rPr>
              <a:t>be wise” </a:t>
            </a:r>
            <a:endParaRPr lang="ru-RU" sz="3200" b="1" dirty="0">
              <a:solidFill>
                <a:schemeClr val="tx2"/>
              </a:solidFill>
            </a:endParaRPr>
          </a:p>
        </p:txBody>
      </p:sp>
      <p:sp>
        <p:nvSpPr>
          <p:cNvPr id="4" name="Прямоугольник 3"/>
          <p:cNvSpPr/>
          <p:nvPr/>
        </p:nvSpPr>
        <p:spPr>
          <a:xfrm>
            <a:off x="1485900" y="1725960"/>
            <a:ext cx="4176464"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Font typeface="Arial" panose="020B0604020202020204" pitchFamily="34" charset="0"/>
              <a:buChar char="•"/>
            </a:pPr>
            <a:endParaRPr lang="ru-RU" sz="2400" dirty="0">
              <a:solidFill>
                <a:schemeClr val="tx2"/>
              </a:solidFill>
            </a:endParaRPr>
          </a:p>
        </p:txBody>
      </p:sp>
      <p:sp>
        <p:nvSpPr>
          <p:cNvPr id="6" name="Прямоугольник 5"/>
          <p:cNvSpPr/>
          <p:nvPr/>
        </p:nvSpPr>
        <p:spPr>
          <a:xfrm>
            <a:off x="1269876" y="1988840"/>
            <a:ext cx="4824536"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Font typeface="Arial" panose="020B0604020202020204" pitchFamily="34" charset="0"/>
              <a:buChar char="•"/>
            </a:pPr>
            <a:endParaRPr lang="ru-RU" sz="2400" dirty="0">
              <a:solidFill>
                <a:schemeClr val="tx2">
                  <a:lumMod val="95000"/>
                  <a:lumOff val="5000"/>
                </a:schemeClr>
              </a:solidFill>
            </a:endParaRPr>
          </a:p>
        </p:txBody>
      </p:sp>
      <p:sp>
        <p:nvSpPr>
          <p:cNvPr id="7" name="Прямоугольник 6"/>
          <p:cNvSpPr/>
          <p:nvPr/>
        </p:nvSpPr>
        <p:spPr>
          <a:xfrm>
            <a:off x="549797" y="1268760"/>
            <a:ext cx="8424936" cy="1569660"/>
          </a:xfrm>
          <a:prstGeom prst="rect">
            <a:avLst/>
          </a:prstGeom>
        </p:spPr>
        <p:txBody>
          <a:bodyPr wrap="square">
            <a:spAutoFit/>
          </a:bodyPr>
          <a:lstStyle/>
          <a:p>
            <a:pPr marL="285750" indent="-285750">
              <a:buFont typeface="Arial" panose="020B0604020202020204" pitchFamily="34" charset="0"/>
              <a:buChar char="•"/>
            </a:pPr>
            <a:r>
              <a:rPr lang="en-US" sz="3200" b="1" dirty="0">
                <a:solidFill>
                  <a:schemeClr val="tx2">
                    <a:lumMod val="95000"/>
                    <a:lumOff val="5000"/>
                  </a:schemeClr>
                </a:solidFill>
              </a:rPr>
              <a:t>“Thus fear of danger is ten thousand times more terrifying than danger itself</a:t>
            </a:r>
            <a:r>
              <a:rPr lang="en-US" sz="3200" b="1" dirty="0" smtClean="0">
                <a:solidFill>
                  <a:schemeClr val="tx2">
                    <a:lumMod val="95000"/>
                    <a:lumOff val="5000"/>
                  </a:schemeClr>
                </a:solidFill>
              </a:rPr>
              <a:t>.”</a:t>
            </a:r>
          </a:p>
          <a:p>
            <a:r>
              <a:rPr lang="en-US" sz="3200" b="1" dirty="0" smtClean="0">
                <a:solidFill>
                  <a:schemeClr val="tx2">
                    <a:lumMod val="95000"/>
                    <a:lumOff val="5000"/>
                  </a:schemeClr>
                </a:solidFill>
              </a:rPr>
              <a:t> </a:t>
            </a:r>
            <a:endParaRPr lang="ru-RU" sz="3200" b="1" dirty="0">
              <a:solidFill>
                <a:schemeClr val="tx2">
                  <a:lumMod val="95000"/>
                  <a:lumOff val="5000"/>
                </a:schemeClr>
              </a:solidFill>
            </a:endParaRPr>
          </a:p>
        </p:txBody>
      </p:sp>
      <p:sp>
        <p:nvSpPr>
          <p:cNvPr id="8" name="Прямоугольник 7"/>
          <p:cNvSpPr/>
          <p:nvPr/>
        </p:nvSpPr>
        <p:spPr>
          <a:xfrm>
            <a:off x="333772" y="2903240"/>
            <a:ext cx="10801200" cy="21099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Font typeface="Arial" panose="020B0604020202020204" pitchFamily="34" charset="0"/>
              <a:buChar char="•"/>
            </a:pPr>
            <a:r>
              <a:rPr lang="en-US" sz="3200" b="1" dirty="0">
                <a:solidFill>
                  <a:schemeClr val="tx2">
                    <a:lumMod val="95000"/>
                    <a:lumOff val="5000"/>
                  </a:schemeClr>
                </a:solidFill>
              </a:rPr>
              <a:t>“Those people cannot enjoy comfortably what God has given them because they see and covet what He has not given them. All of our discontents for what we want appear to me to spring from want of thankfulness for what we have.” </a:t>
            </a:r>
            <a:endParaRPr lang="ru-RU" sz="3200" b="1" dirty="0">
              <a:solidFill>
                <a:schemeClr val="tx2">
                  <a:lumMod val="95000"/>
                  <a:lumOff val="5000"/>
                </a:schemeClr>
              </a:solidFill>
            </a:endParaRPr>
          </a:p>
        </p:txBody>
      </p:sp>
      <p:sp>
        <p:nvSpPr>
          <p:cNvPr id="9" name="Прямоугольник 8"/>
          <p:cNvSpPr/>
          <p:nvPr/>
        </p:nvSpPr>
        <p:spPr>
          <a:xfrm>
            <a:off x="549797" y="5349280"/>
            <a:ext cx="10369151"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Font typeface="Arial" panose="020B0604020202020204" pitchFamily="34" charset="0"/>
              <a:buChar char="•"/>
            </a:pPr>
            <a:r>
              <a:rPr lang="en-US" sz="3200" b="1" dirty="0" smtClean="0">
                <a:solidFill>
                  <a:schemeClr val="tx2">
                    <a:lumMod val="95000"/>
                    <a:lumOff val="5000"/>
                  </a:schemeClr>
                </a:solidFill>
              </a:rPr>
              <a:t> </a:t>
            </a:r>
            <a:r>
              <a:rPr lang="en-US" sz="3200" b="1" dirty="0">
                <a:solidFill>
                  <a:schemeClr val="tx2">
                    <a:lumMod val="95000"/>
                    <a:lumOff val="5000"/>
                  </a:schemeClr>
                </a:solidFill>
              </a:rPr>
              <a:t>“Redemption from sin is greater then redemption from affliction.” </a:t>
            </a:r>
            <a:endParaRPr lang="ru-RU" sz="3200" b="1" dirty="0">
              <a:solidFill>
                <a:schemeClr val="tx2">
                  <a:lumMod val="95000"/>
                  <a:lumOff val="5000"/>
                </a:schemeClr>
              </a:solidFill>
            </a:endParaRPr>
          </a:p>
        </p:txBody>
      </p:sp>
    </p:spTree>
    <p:extLst>
      <p:ext uri="{BB962C8B-B14F-4D97-AF65-F5344CB8AC3E}">
        <p14:creationId xmlns:p14="http://schemas.microsoft.com/office/powerpoint/2010/main" xmlns="" val="4041964250"/>
      </p:ext>
    </p:extLst>
  </p:cSld>
  <p:clrMapOvr>
    <a:masterClrMapping/>
  </p:clrMapOvr>
  <mc:AlternateContent xmlns:mc="http://schemas.openxmlformats.org/markup-compatibility/2006">
    <mc:Choice xmlns:p14="http://schemas.microsoft.com/office/powerpoint/2010/main" xmlns="" Requires="p14">
      <p:transition spd="slow" p14:dur="1500" advClick="0" advTm="2000">
        <p:fade/>
      </p:transition>
    </mc:Choice>
    <mc:Fallback>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P spid="9" grpId="0"/>
    </p:bldLst>
  </p:timing>
</p:sld>
</file>

<file path=ppt/theme/theme1.xml><?xml version="1.0" encoding="utf-8"?>
<a:theme xmlns:a="http://schemas.openxmlformats.org/drawingml/2006/main" name="Безмятежность 16 х 9">
  <a:themeElements>
    <a:clrScheme name="Serenity_16x9">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a:defPPr>
      </a:lstStyle>
    </a:txDef>
  </a:objectDefaults>
  <a:extraClrSchemeLst/>
  <a:extLst>
    <a:ext uri="{05A4C25C-085E-4340-85A3-A5531E510DB2}">
      <thm15:themeFamily xmlns:thm15="http://schemas.microsoft.com/office/thememl/2012/main" xmlns="" name="Office_9532183_TF02801109_TF02801109" id="{1C06BAA0-3930-493B-AD60-9265984A33DD}" vid="{F056C7C8-BEFB-4DDF-85DC-215FA76949EE}"/>
    </a:ext>
  </a:extLst>
</a:theme>
</file>

<file path=ppt/theme/theme2.xml><?xml version="1.0" encoding="utf-8"?>
<a:theme xmlns:a="http://schemas.openxmlformats.org/drawingml/2006/main" name="Тема Offic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Тема Offic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1360506</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2011-12-12T13:37:00+00:00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TP102801108</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706526</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REDMOND\v-soujap</DisplayName>
        <AccountId>1954</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0F249165-F638-412C-8E0A-DFB7045CA2E0}">
  <ds:schemaRefs>
    <ds:schemaRef ds:uri="http://schemas.microsoft.com/office/infopath/2007/PartnerControls"/>
    <ds:schemaRef ds:uri="http://purl.org/dc/elements/1.1/"/>
    <ds:schemaRef ds:uri="http://schemas.microsoft.com/office/2006/metadata/properties"/>
    <ds:schemaRef ds:uri="http://purl.org/dc/terms/"/>
    <ds:schemaRef ds:uri="4873beb7-5857-4685-be1f-d57550cc96cc"/>
    <ds:schemaRef ds:uri="http://schemas.microsoft.com/office/2006/documentManagement/type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4683C129-7B42-490A-AD74-E9303BC76D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11E33DF-2340-4F4E-B874-B73FEFEBFC8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Презентация на тему природы с аурой безмятежности (широкоэкранный формат)</Template>
  <TotalTime>197</TotalTime>
  <Words>151</Words>
  <Application>Microsoft Office PowerPoint</Application>
  <PresentationFormat>Произвольный</PresentationFormat>
  <Paragraphs>26</Paragraphs>
  <Slides>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vt:i4>
      </vt:variant>
    </vt:vector>
  </HeadingPairs>
  <TitlesOfParts>
    <vt:vector size="4" baseType="lpstr">
      <vt:lpstr>Безмятежность 16 х 9</vt:lpstr>
      <vt:lpstr>Презентация  </vt:lpstr>
      <vt:lpstr>Слайд 2</vt:lpstr>
      <vt:lpstr>Слайд 3</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dc:title>
  <dc:creator>User</dc:creator>
  <cp:lastModifiedBy>User</cp:lastModifiedBy>
  <cp:revision>32</cp:revision>
  <dcterms:created xsi:type="dcterms:W3CDTF">2017-10-28T13:15:00Z</dcterms:created>
  <dcterms:modified xsi:type="dcterms:W3CDTF">2017-11-27T16:23:27Z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