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337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44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34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513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51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901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491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15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42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429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617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F1B0-B4E9-4250-8382-2D637F2ABAD2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460C8-7C91-4283-BA44-F584E08802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76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cs typeface="Adobe Arabic" pitchFamily="18" charset="-78"/>
              </a:rPr>
              <a:t>Презентация по прочитанной книге </a:t>
            </a:r>
            <a:r>
              <a:rPr lang="ru-RU" dirty="0">
                <a:cs typeface="Adobe Arabic" pitchFamily="18" charset="-78"/>
              </a:rPr>
              <a:t>Дафны </a:t>
            </a:r>
            <a:r>
              <a:rPr lang="ru-RU" dirty="0" err="1">
                <a:cs typeface="Adobe Arabic" pitchFamily="18" charset="-78"/>
              </a:rPr>
              <a:t>д</a:t>
            </a:r>
            <a:r>
              <a:rPr lang="ru-RU" dirty="0" err="1" smtClean="0">
                <a:cs typeface="Adobe Arabic" pitchFamily="18" charset="-78"/>
              </a:rPr>
              <a:t>ю</a:t>
            </a:r>
            <a:r>
              <a:rPr lang="ru-RU" dirty="0" smtClean="0">
                <a:cs typeface="Adobe Arabic" pitchFamily="18" charset="-78"/>
              </a:rPr>
              <a:t> </a:t>
            </a:r>
            <a:r>
              <a:rPr lang="ru-RU" dirty="0">
                <a:cs typeface="Adobe Arabic" pitchFamily="18" charset="-78"/>
              </a:rPr>
              <a:t>М</a:t>
            </a:r>
            <a:r>
              <a:rPr lang="ru-RU" dirty="0" smtClean="0">
                <a:cs typeface="Adobe Arabic" pitchFamily="18" charset="-78"/>
              </a:rPr>
              <a:t>орье </a:t>
            </a:r>
            <a:r>
              <a:rPr lang="ru-RU" dirty="0">
                <a:cs typeface="Adobe Arabic" pitchFamily="18" charset="-78"/>
              </a:rPr>
              <a:t>«Ребекка»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5085184"/>
            <a:ext cx="6400800" cy="1152128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Выполнял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Абрамов Андрей, ученик 10-го класса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МБОУ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Часцовской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СОШ, п.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Часцы</a:t>
            </a:r>
            <a:endParaRPr lang="ru-RU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Преподаватель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Ветрюк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Татьяна Александровна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D:\файлы\для презентаций\animated-hand-image-0093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1078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4.72222E-6 -3.6372E-6 L 0.77014 -0.01342 " pathEditMode="relative" rAng="0" ptsTypes="AA">
                                      <p:cBhvr>
                                        <p:cTn id="12" dur="19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07" y="-67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“Rebecca”</a:t>
            </a:r>
            <a:r>
              <a:rPr lang="en-US" sz="3200" dirty="0"/>
              <a:t> is a </a:t>
            </a:r>
            <a:r>
              <a:rPr lang="en-US" sz="3200" dirty="0" smtClean="0"/>
              <a:t>thriller</a:t>
            </a:r>
            <a:r>
              <a:rPr lang="en-US" sz="3200" dirty="0"/>
              <a:t> novel by English author Dame </a:t>
            </a:r>
            <a:r>
              <a:rPr lang="en-US" sz="3200" dirty="0" smtClean="0"/>
              <a:t>Daphne du </a:t>
            </a:r>
            <a:r>
              <a:rPr lang="en-US" sz="3200" dirty="0" err="1" smtClean="0"/>
              <a:t>Maurier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3361928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“Last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night I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dreamt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went to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Manderley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again.”</a:t>
            </a:r>
          </a:p>
          <a:p>
            <a:pPr algn="l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ook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starts with this words and it says that the story is a flashback of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main heroine who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stays unnamed. I think that it helps to keep the intrigue and ambiance.</a:t>
            </a:r>
          </a:p>
          <a:p>
            <a:pPr algn="l"/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4" name="Picture 2" descr="D:\файлы\для презентаций\animated-hand-image-0093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806450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файлы\для презентаций\animated-hand-image-0093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6384" y="2636912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65754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199E-8 L 0.74028 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14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5118E-6 L 0.6092 0.16497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51" y="823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5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Most of all I liked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style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 giving the story and it’s plot. The book was interesting and exciting from the beginning and to the ending.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My personal opinion about </a:t>
            </a:r>
            <a:r>
              <a:rPr lang="en-US" sz="2400" b="1" i="1" dirty="0"/>
              <a:t>“Rebecca</a:t>
            </a:r>
            <a:r>
              <a:rPr lang="en-US" sz="2400" b="1" i="1" dirty="0" smtClean="0"/>
              <a:t>”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 very positive and I clearly would recommend it to other readers.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 descr="D:\файлы\для презентаций\1_u2Abpwtx3FwUsF7v0VZUB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941168"/>
            <a:ext cx="2406724" cy="13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21942" y="4005064"/>
            <a:ext cx="3447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Thanks for your attention!</a:t>
            </a:r>
          </a:p>
        </p:txBody>
      </p:sp>
      <p:pic>
        <p:nvPicPr>
          <p:cNvPr id="2052" name="Picture 4" descr="D:\файлы\для презентаций\animated-hand-image-0093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файлы\для презентаций\animated-hand-image-0093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209909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27626E-6 L 0.76233 0.186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08" y="930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25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14623E-6 L 0.29757 -0.003 " pathEditMode="relative" rAng="0" ptsTypes="AA">
                                      <p:cBhvr>
                                        <p:cTn id="33" dur="1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78" y="-16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134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по прочитанной книге Дафны дю Морье «Ребекка»</vt:lpstr>
      <vt:lpstr>“Rebecca” is a thriller novel by English author Dame Daphne du Maurier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User</cp:lastModifiedBy>
  <cp:revision>18</cp:revision>
  <dcterms:created xsi:type="dcterms:W3CDTF">2017-11-14T13:30:21Z</dcterms:created>
  <dcterms:modified xsi:type="dcterms:W3CDTF">2017-11-14T17:21:03Z</dcterms:modified>
</cp:coreProperties>
</file>